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8.xml"/>
  <Override ContentType="application/vnd.openxmlformats-officedocument.presentationml.notesSlide+xml" PartName="/ppt/notesSlides/notesSlide7.xml"/>
  <Override ContentType="application/vnd.openxmlformats-officedocument.presentationml.notesSlide+xml" PartName="/ppt/notesSlides/notesSlide2.xml"/>
  <Override ContentType="application/vnd.openxmlformats-officedocument.presentationml.notesSlide+xml" PartName="/ppt/notesSlides/notesSlide5.xml"/>
  <Override ContentType="application/vnd.openxmlformats-officedocument.presentationml.notesSlide+xml" PartName="/ppt/notesSlides/notesSlide4.xml"/>
  <Override ContentType="application/vnd.openxmlformats-officedocument.custom-properties+xml" PartName="/docProps/custom.xml"/>
  <Override ContentType="application/vnd.openxmlformats-officedocument.presentationml.slideLayout+xml" PartName="/ppt/slideLayouts/slideLayout3.xml"/>
  <Override ContentType="application/vnd.openxmlformats-officedocument.presentationml.slideLayout+xml" PartName="/ppt/slideLayouts/slideLayout24.xml"/>
  <Override ContentType="application/vnd.openxmlformats-officedocument.presentationml.slideLayout+xml" PartName="/ppt/slideLayouts/slideLayout11.xml"/>
  <Override ContentType="application/vnd.openxmlformats-officedocument.presentationml.slideLayout+xml" PartName="/ppt/slideLayouts/slideLayout29.xml"/>
  <Override ContentType="application/vnd.openxmlformats-officedocument.presentationml.slideLayout+xml" PartName="/ppt/slideLayouts/slideLayout7.xml"/>
  <Override ContentType="application/vnd.openxmlformats-officedocument.presentationml.slideLayout+xml" PartName="/ppt/slideLayouts/slideLayout16.xml"/>
  <Override ContentType="application/vnd.openxmlformats-officedocument.presentationml.slideLayout+xml" PartName="/ppt/slideLayouts/slideLayout20.xml"/>
  <Override ContentType="application/vnd.openxmlformats-officedocument.presentationml.slideLayout+xml" PartName="/ppt/slideLayouts/slideLayout25.xml"/>
  <Override ContentType="application/vnd.openxmlformats-officedocument.presentationml.slideLayout+xml" PartName="/ppt/slideLayouts/slideLayout17.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6.xml"/>
  <Override ContentType="application/vnd.openxmlformats-officedocument.presentationml.slideLayout+xml" PartName="/ppt/slideLayouts/slideLayout21.xml"/>
  <Override ContentType="application/vnd.openxmlformats-officedocument.presentationml.slideLayout+xml" PartName="/ppt/slideLayouts/slideLayout5.xml"/>
  <Override ContentType="application/vnd.openxmlformats-officedocument.presentationml.slideLayout+xml" PartName="/ppt/slideLayouts/slideLayout18.xml"/>
  <Override ContentType="application/vnd.openxmlformats-officedocument.presentationml.slideLayout+xml" PartName="/ppt/slideLayouts/slideLayout26.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22.xml"/>
  <Override ContentType="application/vnd.openxmlformats-officedocument.presentationml.slideLayout+xml" PartName="/ppt/slideLayouts/slideLayout9.xml"/>
  <Override ContentType="application/vnd.openxmlformats-officedocument.presentationml.slideLayout+xml" PartName="/ppt/slideLayouts/slideLayout19.xml"/>
  <Override ContentType="application/vnd.openxmlformats-officedocument.presentationml.slideLayout+xml" PartName="/ppt/slideLayouts/slideLayout4.xml"/>
  <Override ContentType="application/vnd.openxmlformats-officedocument.presentationml.slideLayout+xml" PartName="/ppt/slideLayouts/slideLayout14.xml"/>
  <Override ContentType="application/vnd.openxmlformats-officedocument.presentationml.slideLayout+xml" PartName="/ppt/slideLayouts/slideLayout28.xml"/>
  <Override ContentType="application/vnd.openxmlformats-officedocument.presentationml.slideLayout+xml" PartName="/ppt/slideLayouts/slideLayout27.xml"/>
  <Override ContentType="application/vnd.openxmlformats-officedocument.presentationml.slideLayout+xml" PartName="/ppt/slideLayouts/slideLayout10.xml"/>
  <Override ContentType="application/vnd.openxmlformats-officedocument.presentationml.slideLayout+xml" PartName="/ppt/slideLayouts/slideLayout15.xml"/>
  <Override ContentType="application/vnd.openxmlformats-officedocument.presentationml.slideLayout+xml" PartName="/ppt/slideLayouts/slideLayout23.xml"/>
  <Override ContentType="application/vnd.openxmlformats-officedocument.presentationml.slideLayout+xml" PartName="/ppt/slideLayouts/slideLayout8.xml"/>
  <Override ContentType="application/vnd.openxmlformats-officedocument.presentationml.slideMaster+xml" PartName="/ppt/slideMasters/slideMaster2.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4.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6.xml"/>
  <Override ContentType="application/vnd.openxmlformats-officedocument.presentationml.slide+xml" PartName="/ppt/slides/slide9.xml"/>
  <Override ContentType="application/vnd.openxmlformats-officedocument.presentationml.slide+xml" PartName="/ppt/slides/slide5.xml"/>
  <Override ContentType="application/vnd.openxmlformats-officedocument.presentationml.slide+xml" PartName="/ppt/slides/slide8.xml"/>
  <Override ContentType="application/vnd.openxmlformats-officedocument.presentationml.slide+xml" PartName="/ppt/slides/slide7.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theme+xml" PartName="/ppt/theme/theme3.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custom-properties" Target="docProps/custom.xml"/><Relationship Id="rId2" Type="http://schemas.openxmlformats.org/package/2006/relationships/metadata/core-properties" Target="docProps/core.xml"/><Relationship Id="rId3"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48" r:id="rId4"/>
    <p:sldMasterId id="2147483666" r:id="rId5"/>
  </p:sldMasterIdLst>
  <p:notesMasterIdLst>
    <p:notesMasterId r:id="rId6"/>
  </p:notesMasterIdLst>
  <p:sldIdLst>
    <p:sldId id="256" r:id="rId7"/>
    <p:sldId id="257" r:id="rId8"/>
    <p:sldId id="258" r:id="rId9"/>
    <p:sldId id="259" r:id="rId10"/>
    <p:sldId id="260" r:id="rId11"/>
    <p:sldId id="261" r:id="rId12"/>
    <p:sldId id="262" r:id="rId13"/>
    <p:sldId id="263" r:id="rId14"/>
    <p:sldId id="264" r:id="rId15"/>
  </p:sldIdLst>
  <p:sldSz cy="6858000" cx="12192000"/>
  <p:notesSz cx="6858000" cy="9144000"/>
  <p:embeddedFontLst>
    <p:embeddedFont>
      <p:font typeface="Helvetica Neue"/>
      <p:regular r:id="rId16"/>
      <p:bold r:id="rId17"/>
      <p:italic r:id="rId18"/>
      <p:boldItalic r:id="rId19"/>
    </p:embeddedFont>
    <p:embeddedFont>
      <p:font typeface="Arial Black"/>
      <p:regular r:id="rId20"/>
    </p:embeddedFont>
    <p:embeddedFont>
      <p:font typeface="Barlow"/>
      <p:regular r:id="rId21"/>
      <p:bold r:id="rId22"/>
      <p:italic r:id="rId23"/>
      <p:boldItalic r:id="rId24"/>
    </p:embeddedFont>
    <p:embeddedFont>
      <p:font typeface="Barlow Black"/>
      <p:bold r:id="rId25"/>
      <p:boldItalic r:id="rId26"/>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2004">
          <p15:clr>
            <a:srgbClr val="A4A3A4"/>
          </p15:clr>
        </p15:guide>
        <p15:guide id="2" pos="3839">
          <p15:clr>
            <a:srgbClr val="A4A3A4"/>
          </p15:clr>
        </p15:guide>
      </p15:sldGuideLst>
    </p:ext>
    <p:ext uri="GoogleSlidesCustomDataVersion2">
      <go:slidesCustomData xmlns:go="http://customooxmlschemas.google.com/" r:id="rId27" roundtripDataSignature="AMtx7miUbMgQ7fQzPkI8es1AFhM2o3ouww=="/>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2004" orient="horz"/>
        <p:guide pos="3839"/>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font" Target="fonts/ArialBlack-regular.fntdata"/><Relationship Id="rId22" Type="http://schemas.openxmlformats.org/officeDocument/2006/relationships/font" Target="fonts/Barlow-bold.fntdata"/><Relationship Id="rId21" Type="http://schemas.openxmlformats.org/officeDocument/2006/relationships/font" Target="fonts/Barlow-regular.fntdata"/><Relationship Id="rId24" Type="http://schemas.openxmlformats.org/officeDocument/2006/relationships/font" Target="fonts/Barlow-boldItalic.fntdata"/><Relationship Id="rId23" Type="http://schemas.openxmlformats.org/officeDocument/2006/relationships/font" Target="fonts/Barlow-italic.fntdata"/><Relationship Id="rId1" Type="http://schemas.openxmlformats.org/officeDocument/2006/relationships/theme" Target="theme/theme2.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3.xml"/><Relationship Id="rId26" Type="http://schemas.openxmlformats.org/officeDocument/2006/relationships/font" Target="fonts/BarlowBlack-boldItalic.fntdata"/><Relationship Id="rId25" Type="http://schemas.openxmlformats.org/officeDocument/2006/relationships/font" Target="fonts/BarlowBlack-bold.fntdata"/><Relationship Id="rId27" Type="http://customschemas.google.com/relationships/presentationmetadata" Target="metadata"/><Relationship Id="rId5" Type="http://schemas.openxmlformats.org/officeDocument/2006/relationships/slideMaster" Target="slideMasters/slideMaster2.xml"/><Relationship Id="rId6" Type="http://schemas.openxmlformats.org/officeDocument/2006/relationships/notesMaster" Target="notesMasters/notesMaster1.xml"/><Relationship Id="rId7" Type="http://schemas.openxmlformats.org/officeDocument/2006/relationships/slide" Target="slides/slide1.xml"/><Relationship Id="rId8" Type="http://schemas.openxmlformats.org/officeDocument/2006/relationships/slide" Target="slides/slide2.xml"/><Relationship Id="rId11" Type="http://schemas.openxmlformats.org/officeDocument/2006/relationships/slide" Target="slides/slide5.xml"/><Relationship Id="rId10" Type="http://schemas.openxmlformats.org/officeDocument/2006/relationships/slide" Target="slides/slide4.xml"/><Relationship Id="rId13" Type="http://schemas.openxmlformats.org/officeDocument/2006/relationships/slide" Target="slides/slide7.xml"/><Relationship Id="rId12" Type="http://schemas.openxmlformats.org/officeDocument/2006/relationships/slide" Target="slides/slide6.xml"/><Relationship Id="rId15" Type="http://schemas.openxmlformats.org/officeDocument/2006/relationships/slide" Target="slides/slide9.xml"/><Relationship Id="rId14" Type="http://schemas.openxmlformats.org/officeDocument/2006/relationships/slide" Target="slides/slide8.xml"/><Relationship Id="rId17" Type="http://schemas.openxmlformats.org/officeDocument/2006/relationships/font" Target="fonts/HelveticaNeue-bold.fntdata"/><Relationship Id="rId16" Type="http://schemas.openxmlformats.org/officeDocument/2006/relationships/font" Target="fonts/HelveticaNeue-regular.fntdata"/><Relationship Id="rId19" Type="http://schemas.openxmlformats.org/officeDocument/2006/relationships/font" Target="fonts/HelveticaNeue-boldItalic.fntdata"/><Relationship Id="rId18" Type="http://schemas.openxmlformats.org/officeDocument/2006/relationships/font" Target="fonts/HelveticaNeue-italic.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txBox="1"/>
          <p:nvPr>
            <p:ph idx="2" type="hdr"/>
          </p:nvPr>
        </p:nvSpPr>
        <p:spPr>
          <a:xfrm>
            <a:off x="0" y="0"/>
            <a:ext cx="2971800" cy="458788"/>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4" name="Google Shape;4;n"/>
          <p:cNvSpPr txBox="1"/>
          <p:nvPr>
            <p:ph idx="10" type="dt"/>
          </p:nvPr>
        </p:nvSpPr>
        <p:spPr>
          <a:xfrm>
            <a:off x="3884613" y="0"/>
            <a:ext cx="2971800" cy="458788"/>
          </a:xfrm>
          <a:prstGeom prst="rect">
            <a:avLst/>
          </a:prstGeom>
          <a:noFill/>
          <a:ln>
            <a:noFill/>
          </a:ln>
        </p:spPr>
        <p:txBody>
          <a:bodyPr anchorCtr="0" anchor="t" bIns="45700" lIns="91425" spcFirstLastPara="1" rIns="91425" wrap="square" tIns="45700">
            <a:noAutofit/>
          </a:bodyPr>
          <a:lstStyle>
            <a:lvl1pPr lvl="0" marR="0" rtl="0" algn="r">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5" name="Google Shape;5;n"/>
          <p:cNvSpPr/>
          <p:nvPr>
            <p:ph idx="3"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 name="Google Shape;6;n"/>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indent="-228600" lvl="1" marL="9144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2pPr>
            <a:lvl3pPr indent="-228600" lvl="2" marL="13716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3pPr>
            <a:lvl4pPr indent="-228600" lvl="3" marL="18288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4pPr>
            <a:lvl5pPr indent="-228600" lvl="4" marL="22860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5pPr>
            <a:lvl6pPr indent="-228600" lvl="5" marL="27432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6pPr>
            <a:lvl7pPr indent="-228600" lvl="6" marL="32004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7pPr>
            <a:lvl8pPr indent="-228600" lvl="7" marL="36576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8pPr>
            <a:lvl9pPr indent="-228600" lvl="8" marL="41148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9pPr>
          </a:lstStyle>
          <a:p/>
        </p:txBody>
      </p:sp>
      <p:sp>
        <p:nvSpPr>
          <p:cNvPr id="7" name="Google Shape;7;n"/>
          <p:cNvSpPr txBox="1"/>
          <p:nvPr>
            <p:ph idx="11" type="ftr"/>
          </p:nvPr>
        </p:nvSpPr>
        <p:spPr>
          <a:xfrm>
            <a:off x="0" y="8685213"/>
            <a:ext cx="2971800" cy="458787"/>
          </a:xfrm>
          <a:prstGeom prst="rect">
            <a:avLst/>
          </a:prstGeom>
          <a:noFill/>
          <a:ln>
            <a:noFill/>
          </a:ln>
        </p:spPr>
        <p:txBody>
          <a:bodyPr anchorCtr="0" anchor="b"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8" name="Google Shape;8;n"/>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Arial"/>
              <a:buNone/>
            </a:pPr>
            <a:fld id="{00000000-1234-1234-1234-123412341234}" type="slidenum">
              <a:rPr b="0" i="0" lang="en-US"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4" name="Shape 174"/>
        <p:cNvGrpSpPr/>
        <p:nvPr/>
      </p:nvGrpSpPr>
      <p:grpSpPr>
        <a:xfrm>
          <a:off x="0" y="0"/>
          <a:ext cx="0" cy="0"/>
          <a:chOff x="0" y="0"/>
          <a:chExt cx="0" cy="0"/>
        </a:xfrm>
      </p:grpSpPr>
      <p:sp>
        <p:nvSpPr>
          <p:cNvPr id="175" name="Google Shape;175;g2b2c63d4081_2_75: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76" name="Google Shape;176;g2b2c63d4081_2_75: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3" name="Shape 183"/>
        <p:cNvGrpSpPr/>
        <p:nvPr/>
      </p:nvGrpSpPr>
      <p:grpSpPr>
        <a:xfrm>
          <a:off x="0" y="0"/>
          <a:ext cx="0" cy="0"/>
          <a:chOff x="0" y="0"/>
          <a:chExt cx="0" cy="0"/>
        </a:xfrm>
      </p:grpSpPr>
      <p:sp>
        <p:nvSpPr>
          <p:cNvPr id="184" name="Google Shape;184;g2b2c63d4081_2_85: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85" name="Google Shape;185;g2b2c63d4081_2_85: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6" name="Shape 196"/>
        <p:cNvGrpSpPr/>
        <p:nvPr/>
      </p:nvGrpSpPr>
      <p:grpSpPr>
        <a:xfrm>
          <a:off x="0" y="0"/>
          <a:ext cx="0" cy="0"/>
          <a:chOff x="0" y="0"/>
          <a:chExt cx="0" cy="0"/>
        </a:xfrm>
      </p:grpSpPr>
      <p:sp>
        <p:nvSpPr>
          <p:cNvPr id="197" name="Google Shape;197;g2b2c63d4081_2_97: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98" name="Google Shape;198;g2b2c63d4081_2_97: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8" name="Shape 208"/>
        <p:cNvGrpSpPr/>
        <p:nvPr/>
      </p:nvGrpSpPr>
      <p:grpSpPr>
        <a:xfrm>
          <a:off x="0" y="0"/>
          <a:ext cx="0" cy="0"/>
          <a:chOff x="0" y="0"/>
          <a:chExt cx="0" cy="0"/>
        </a:xfrm>
      </p:grpSpPr>
      <p:sp>
        <p:nvSpPr>
          <p:cNvPr id="209" name="Google Shape;209;g2b2c63d4081_2_133: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10" name="Google Shape;210;g2b2c63d4081_2_133: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8" name="Shape 228"/>
        <p:cNvGrpSpPr/>
        <p:nvPr/>
      </p:nvGrpSpPr>
      <p:grpSpPr>
        <a:xfrm>
          <a:off x="0" y="0"/>
          <a:ext cx="0" cy="0"/>
          <a:chOff x="0" y="0"/>
          <a:chExt cx="0" cy="0"/>
        </a:xfrm>
      </p:grpSpPr>
      <p:sp>
        <p:nvSpPr>
          <p:cNvPr id="229" name="Google Shape;229;g2b2c63d4081_2_224: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30" name="Google Shape;230;g2b2c63d4081_2_224: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7" name="Shape 237"/>
        <p:cNvGrpSpPr/>
        <p:nvPr/>
      </p:nvGrpSpPr>
      <p:grpSpPr>
        <a:xfrm>
          <a:off x="0" y="0"/>
          <a:ext cx="0" cy="0"/>
          <a:chOff x="0" y="0"/>
          <a:chExt cx="0" cy="0"/>
        </a:xfrm>
      </p:grpSpPr>
      <p:sp>
        <p:nvSpPr>
          <p:cNvPr id="238" name="Google Shape;238;g30ee09d5218_0_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39" name="Google Shape;239;g30ee09d5218_0_2: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7" name="Shape 247"/>
        <p:cNvGrpSpPr/>
        <p:nvPr/>
      </p:nvGrpSpPr>
      <p:grpSpPr>
        <a:xfrm>
          <a:off x="0" y="0"/>
          <a:ext cx="0" cy="0"/>
          <a:chOff x="0" y="0"/>
          <a:chExt cx="0" cy="0"/>
        </a:xfrm>
      </p:grpSpPr>
      <p:sp>
        <p:nvSpPr>
          <p:cNvPr id="248" name="Google Shape;248;g30ee09d5218_0_1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49" name="Google Shape;249;g30ee09d5218_0_10: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6" name="Shape 256"/>
        <p:cNvGrpSpPr/>
        <p:nvPr/>
      </p:nvGrpSpPr>
      <p:grpSpPr>
        <a:xfrm>
          <a:off x="0" y="0"/>
          <a:ext cx="0" cy="0"/>
          <a:chOff x="0" y="0"/>
          <a:chExt cx="0" cy="0"/>
        </a:xfrm>
      </p:grpSpPr>
      <p:sp>
        <p:nvSpPr>
          <p:cNvPr id="257" name="Google Shape;257;g30ee09d5218_0_1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58" name="Google Shape;258;g30ee09d5218_0_18: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0" name="Shape 270"/>
        <p:cNvGrpSpPr/>
        <p:nvPr/>
      </p:nvGrpSpPr>
      <p:grpSpPr>
        <a:xfrm>
          <a:off x="0" y="0"/>
          <a:ext cx="0" cy="0"/>
          <a:chOff x="0" y="0"/>
          <a:chExt cx="0" cy="0"/>
        </a:xfrm>
      </p:grpSpPr>
      <p:sp>
        <p:nvSpPr>
          <p:cNvPr id="271" name="Google Shape;271;p1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72" name="Google Shape;272;p18: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12.png"/><Relationship Id="rId3" Type="http://schemas.openxmlformats.org/officeDocument/2006/relationships/image" Target="../media/image1.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标题" type="title">
  <p:cSld name="TITLE">
    <p:spTree>
      <p:nvGrpSpPr>
        <p:cNvPr id="13" name="Shape 13"/>
        <p:cNvGrpSpPr/>
        <p:nvPr/>
      </p:nvGrpSpPr>
      <p:grpSpPr>
        <a:xfrm>
          <a:off x="0" y="0"/>
          <a:ext cx="0" cy="0"/>
          <a:chOff x="0" y="0"/>
          <a:chExt cx="0" cy="0"/>
        </a:xfrm>
      </p:grpSpPr>
      <p:sp>
        <p:nvSpPr>
          <p:cNvPr id="14" name="Google Shape;14;p20"/>
          <p:cNvSpPr txBox="1"/>
          <p:nvPr>
            <p:ph idx="1" type="body"/>
          </p:nvPr>
        </p:nvSpPr>
        <p:spPr>
          <a:xfrm>
            <a:off x="603249" y="5919524"/>
            <a:ext cx="10985502" cy="318490"/>
          </a:xfrm>
          <a:prstGeom prst="rect">
            <a:avLst/>
          </a:prstGeom>
          <a:noFill/>
          <a:ln>
            <a:noFill/>
          </a:ln>
        </p:spPr>
        <p:txBody>
          <a:bodyPr anchorCtr="0" anchor="b" bIns="45700" lIns="45700" spcFirstLastPara="1" rIns="45700" wrap="square" tIns="45700">
            <a:normAutofit/>
          </a:bodyPr>
          <a:lstStyle>
            <a:lvl1pPr indent="-228600" lvl="0" marL="457200" algn="l">
              <a:lnSpc>
                <a:spcPct val="100000"/>
              </a:lnSpc>
              <a:spcBef>
                <a:spcPts val="0"/>
              </a:spcBef>
              <a:spcAft>
                <a:spcPts val="0"/>
              </a:spcAft>
              <a:buClr>
                <a:srgbClr val="FFFFFF"/>
              </a:buClr>
              <a:buSzPts val="1530"/>
              <a:buFont typeface="Helvetica Neue"/>
              <a:buNone/>
              <a:defRPr b="1" sz="1530"/>
            </a:lvl1pPr>
            <a:lvl2pPr indent="-369189" lvl="1" marL="914400" algn="l">
              <a:lnSpc>
                <a:spcPct val="90000"/>
              </a:lnSpc>
              <a:spcBef>
                <a:spcPts val="8100"/>
              </a:spcBef>
              <a:spcAft>
                <a:spcPts val="0"/>
              </a:spcAft>
              <a:buClr>
                <a:srgbClr val="FFFFFF"/>
              </a:buClr>
              <a:buSzPts val="2214"/>
              <a:buChar char="•"/>
              <a:defRPr/>
            </a:lvl2pPr>
            <a:lvl3pPr indent="-369189" lvl="2" marL="1371600" algn="l">
              <a:lnSpc>
                <a:spcPct val="90000"/>
              </a:lnSpc>
              <a:spcBef>
                <a:spcPts val="8100"/>
              </a:spcBef>
              <a:spcAft>
                <a:spcPts val="0"/>
              </a:spcAft>
              <a:buClr>
                <a:srgbClr val="FFFFFF"/>
              </a:buClr>
              <a:buSzPts val="2214"/>
              <a:buChar char="•"/>
              <a:defRPr/>
            </a:lvl3pPr>
            <a:lvl4pPr indent="-369189" lvl="3" marL="1828800" algn="l">
              <a:lnSpc>
                <a:spcPct val="90000"/>
              </a:lnSpc>
              <a:spcBef>
                <a:spcPts val="8100"/>
              </a:spcBef>
              <a:spcAft>
                <a:spcPts val="0"/>
              </a:spcAft>
              <a:buClr>
                <a:srgbClr val="FFFFFF"/>
              </a:buClr>
              <a:buSzPts val="2214"/>
              <a:buChar char="•"/>
              <a:defRPr/>
            </a:lvl4pPr>
            <a:lvl5pPr indent="-369189" lvl="4" marL="2286000" algn="l">
              <a:lnSpc>
                <a:spcPct val="90000"/>
              </a:lnSpc>
              <a:spcBef>
                <a:spcPts val="8100"/>
              </a:spcBef>
              <a:spcAft>
                <a:spcPts val="0"/>
              </a:spcAft>
              <a:buClr>
                <a:srgbClr val="FFFFFF"/>
              </a:buClr>
              <a:buSzPts val="2214"/>
              <a:buChar char="•"/>
              <a:defRPr/>
            </a:lvl5pPr>
            <a:lvl6pPr indent="-369189" lvl="5" marL="2743200" algn="l">
              <a:lnSpc>
                <a:spcPct val="90000"/>
              </a:lnSpc>
              <a:spcBef>
                <a:spcPts val="8100"/>
              </a:spcBef>
              <a:spcAft>
                <a:spcPts val="0"/>
              </a:spcAft>
              <a:buClr>
                <a:srgbClr val="FFFFFF"/>
              </a:buClr>
              <a:buSzPts val="2214"/>
              <a:buChar char="•"/>
              <a:defRPr/>
            </a:lvl6pPr>
            <a:lvl7pPr indent="-369189" lvl="6" marL="3200400" algn="l">
              <a:lnSpc>
                <a:spcPct val="90000"/>
              </a:lnSpc>
              <a:spcBef>
                <a:spcPts val="8100"/>
              </a:spcBef>
              <a:spcAft>
                <a:spcPts val="0"/>
              </a:spcAft>
              <a:buClr>
                <a:srgbClr val="FFFFFF"/>
              </a:buClr>
              <a:buSzPts val="2214"/>
              <a:buChar char="•"/>
              <a:defRPr/>
            </a:lvl7pPr>
            <a:lvl8pPr indent="-369189" lvl="7" marL="3657600" algn="l">
              <a:lnSpc>
                <a:spcPct val="90000"/>
              </a:lnSpc>
              <a:spcBef>
                <a:spcPts val="8100"/>
              </a:spcBef>
              <a:spcAft>
                <a:spcPts val="0"/>
              </a:spcAft>
              <a:buClr>
                <a:srgbClr val="FFFFFF"/>
              </a:buClr>
              <a:buSzPts val="2214"/>
              <a:buChar char="•"/>
              <a:defRPr/>
            </a:lvl8pPr>
            <a:lvl9pPr indent="-369189" lvl="8" marL="4114800" algn="l">
              <a:lnSpc>
                <a:spcPct val="90000"/>
              </a:lnSpc>
              <a:spcBef>
                <a:spcPts val="8100"/>
              </a:spcBef>
              <a:spcAft>
                <a:spcPts val="0"/>
              </a:spcAft>
              <a:buClr>
                <a:srgbClr val="FFFFFF"/>
              </a:buClr>
              <a:buSzPts val="2214"/>
              <a:buChar char="•"/>
              <a:defRPr/>
            </a:lvl9pPr>
          </a:lstStyle>
          <a:p/>
        </p:txBody>
      </p:sp>
      <p:sp>
        <p:nvSpPr>
          <p:cNvPr id="15" name="Google Shape;15;p20"/>
          <p:cNvSpPr txBox="1"/>
          <p:nvPr>
            <p:ph type="title"/>
          </p:nvPr>
        </p:nvSpPr>
        <p:spPr>
          <a:xfrm>
            <a:off x="603248" y="1287496"/>
            <a:ext cx="10985502" cy="2324101"/>
          </a:xfrm>
          <a:prstGeom prst="rect">
            <a:avLst/>
          </a:prstGeom>
          <a:noFill/>
          <a:ln>
            <a:noFill/>
          </a:ln>
        </p:spPr>
        <p:txBody>
          <a:bodyPr anchorCtr="0" anchor="b" bIns="50800" lIns="50800" spcFirstLastPara="1" rIns="50800" wrap="square" tIns="50800">
            <a:normAutofit/>
          </a:bodyPr>
          <a:lstStyle>
            <a:lvl1pPr lvl="0" algn="l">
              <a:lnSpc>
                <a:spcPct val="80000"/>
              </a:lnSpc>
              <a:spcBef>
                <a:spcPts val="0"/>
              </a:spcBef>
              <a:spcAft>
                <a:spcPts val="0"/>
              </a:spcAft>
              <a:buClr>
                <a:srgbClr val="FFFFFF"/>
              </a:buClr>
              <a:buSzPts val="5800"/>
              <a:buFont typeface="Helvetica Neue"/>
              <a:buNone/>
              <a:defRPr sz="5800"/>
            </a:lvl1pPr>
            <a:lvl2pPr lvl="1" algn="l">
              <a:lnSpc>
                <a:spcPct val="80000"/>
              </a:lnSpc>
              <a:spcBef>
                <a:spcPts val="0"/>
              </a:spcBef>
              <a:spcAft>
                <a:spcPts val="0"/>
              </a:spcAft>
              <a:buClr>
                <a:srgbClr val="FFFFFF"/>
              </a:buClr>
              <a:buSzPts val="1800"/>
              <a:buNone/>
              <a:defRPr/>
            </a:lvl2pPr>
            <a:lvl3pPr lvl="2" algn="l">
              <a:lnSpc>
                <a:spcPct val="80000"/>
              </a:lnSpc>
              <a:spcBef>
                <a:spcPts val="0"/>
              </a:spcBef>
              <a:spcAft>
                <a:spcPts val="0"/>
              </a:spcAft>
              <a:buClr>
                <a:srgbClr val="FFFFFF"/>
              </a:buClr>
              <a:buSzPts val="1800"/>
              <a:buNone/>
              <a:defRPr/>
            </a:lvl3pPr>
            <a:lvl4pPr lvl="3" algn="l">
              <a:lnSpc>
                <a:spcPct val="80000"/>
              </a:lnSpc>
              <a:spcBef>
                <a:spcPts val="0"/>
              </a:spcBef>
              <a:spcAft>
                <a:spcPts val="0"/>
              </a:spcAft>
              <a:buClr>
                <a:srgbClr val="FFFFFF"/>
              </a:buClr>
              <a:buSzPts val="1800"/>
              <a:buNone/>
              <a:defRPr/>
            </a:lvl4pPr>
            <a:lvl5pPr lvl="4" algn="l">
              <a:lnSpc>
                <a:spcPct val="80000"/>
              </a:lnSpc>
              <a:spcBef>
                <a:spcPts val="0"/>
              </a:spcBef>
              <a:spcAft>
                <a:spcPts val="0"/>
              </a:spcAft>
              <a:buClr>
                <a:srgbClr val="FFFFFF"/>
              </a:buClr>
              <a:buSzPts val="1800"/>
              <a:buNone/>
              <a:defRPr/>
            </a:lvl5pPr>
            <a:lvl6pPr lvl="5" algn="l">
              <a:lnSpc>
                <a:spcPct val="80000"/>
              </a:lnSpc>
              <a:spcBef>
                <a:spcPts val="0"/>
              </a:spcBef>
              <a:spcAft>
                <a:spcPts val="0"/>
              </a:spcAft>
              <a:buClr>
                <a:srgbClr val="FFFFFF"/>
              </a:buClr>
              <a:buSzPts val="1800"/>
              <a:buNone/>
              <a:defRPr/>
            </a:lvl6pPr>
            <a:lvl7pPr lvl="6" algn="l">
              <a:lnSpc>
                <a:spcPct val="80000"/>
              </a:lnSpc>
              <a:spcBef>
                <a:spcPts val="0"/>
              </a:spcBef>
              <a:spcAft>
                <a:spcPts val="0"/>
              </a:spcAft>
              <a:buClr>
                <a:srgbClr val="FFFFFF"/>
              </a:buClr>
              <a:buSzPts val="1800"/>
              <a:buNone/>
              <a:defRPr/>
            </a:lvl7pPr>
            <a:lvl8pPr lvl="7" algn="l">
              <a:lnSpc>
                <a:spcPct val="80000"/>
              </a:lnSpc>
              <a:spcBef>
                <a:spcPts val="0"/>
              </a:spcBef>
              <a:spcAft>
                <a:spcPts val="0"/>
              </a:spcAft>
              <a:buClr>
                <a:srgbClr val="FFFFFF"/>
              </a:buClr>
              <a:buSzPts val="1800"/>
              <a:buNone/>
              <a:defRPr/>
            </a:lvl8pPr>
            <a:lvl9pPr lvl="8" algn="l">
              <a:lnSpc>
                <a:spcPct val="80000"/>
              </a:lnSpc>
              <a:spcBef>
                <a:spcPts val="0"/>
              </a:spcBef>
              <a:spcAft>
                <a:spcPts val="0"/>
              </a:spcAft>
              <a:buClr>
                <a:srgbClr val="FFFFFF"/>
              </a:buClr>
              <a:buSzPts val="1800"/>
              <a:buNone/>
              <a:defRPr/>
            </a:lvl9pPr>
          </a:lstStyle>
          <a:p/>
        </p:txBody>
      </p:sp>
      <p:sp>
        <p:nvSpPr>
          <p:cNvPr id="16" name="Google Shape;16;p20"/>
          <p:cNvSpPr txBox="1"/>
          <p:nvPr>
            <p:ph idx="2" type="body"/>
          </p:nvPr>
        </p:nvSpPr>
        <p:spPr>
          <a:xfrm>
            <a:off x="603250" y="3598433"/>
            <a:ext cx="10985500" cy="952501"/>
          </a:xfrm>
          <a:prstGeom prst="rect">
            <a:avLst/>
          </a:prstGeom>
          <a:noFill/>
          <a:ln>
            <a:noFill/>
          </a:ln>
        </p:spPr>
        <p:txBody>
          <a:bodyPr anchorCtr="0" anchor="t" bIns="50800" lIns="50800" spcFirstLastPara="1" rIns="50800" wrap="square" tIns="50800">
            <a:normAutofit/>
          </a:bodyPr>
          <a:lstStyle>
            <a:lvl1pPr indent="-228600" lvl="0" marL="457200" algn="l">
              <a:lnSpc>
                <a:spcPct val="100000"/>
              </a:lnSpc>
              <a:spcBef>
                <a:spcPts val="0"/>
              </a:spcBef>
              <a:spcAft>
                <a:spcPts val="0"/>
              </a:spcAft>
              <a:buClr>
                <a:srgbClr val="FFFFFF"/>
              </a:buClr>
              <a:buSzPts val="2750"/>
              <a:buFont typeface="Helvetica Neue"/>
              <a:buNone/>
              <a:defRPr b="1" sz="2750"/>
            </a:lvl1pPr>
            <a:lvl2pPr indent="-228600" lvl="1" marL="914400" algn="l">
              <a:lnSpc>
                <a:spcPct val="100000"/>
              </a:lnSpc>
              <a:spcBef>
                <a:spcPts val="0"/>
              </a:spcBef>
              <a:spcAft>
                <a:spcPts val="0"/>
              </a:spcAft>
              <a:buClr>
                <a:srgbClr val="FFFFFF"/>
              </a:buClr>
              <a:buSzPts val="2750"/>
              <a:buFont typeface="Helvetica Neue"/>
              <a:buNone/>
              <a:defRPr b="1" sz="2750"/>
            </a:lvl2pPr>
            <a:lvl3pPr indent="-228600" lvl="2" marL="1371600" algn="l">
              <a:lnSpc>
                <a:spcPct val="100000"/>
              </a:lnSpc>
              <a:spcBef>
                <a:spcPts val="0"/>
              </a:spcBef>
              <a:spcAft>
                <a:spcPts val="0"/>
              </a:spcAft>
              <a:buClr>
                <a:srgbClr val="FFFFFF"/>
              </a:buClr>
              <a:buSzPts val="2750"/>
              <a:buFont typeface="Helvetica Neue"/>
              <a:buNone/>
              <a:defRPr b="1" sz="2750"/>
            </a:lvl3pPr>
            <a:lvl4pPr indent="-228600" lvl="3" marL="1828800" algn="l">
              <a:lnSpc>
                <a:spcPct val="100000"/>
              </a:lnSpc>
              <a:spcBef>
                <a:spcPts val="0"/>
              </a:spcBef>
              <a:spcAft>
                <a:spcPts val="0"/>
              </a:spcAft>
              <a:buClr>
                <a:srgbClr val="FFFFFF"/>
              </a:buClr>
              <a:buSzPts val="2750"/>
              <a:buFont typeface="Helvetica Neue"/>
              <a:buNone/>
              <a:defRPr b="1" sz="2750"/>
            </a:lvl4pPr>
            <a:lvl5pPr indent="-228600" lvl="4" marL="2286000" algn="l">
              <a:lnSpc>
                <a:spcPct val="100000"/>
              </a:lnSpc>
              <a:spcBef>
                <a:spcPts val="0"/>
              </a:spcBef>
              <a:spcAft>
                <a:spcPts val="0"/>
              </a:spcAft>
              <a:buClr>
                <a:srgbClr val="FFFFFF"/>
              </a:buClr>
              <a:buSzPts val="2750"/>
              <a:buFont typeface="Helvetica Neue"/>
              <a:buNone/>
              <a:defRPr b="1" sz="2750"/>
            </a:lvl5pPr>
            <a:lvl6pPr indent="-369189" lvl="5" marL="2743200" algn="l">
              <a:lnSpc>
                <a:spcPct val="90000"/>
              </a:lnSpc>
              <a:spcBef>
                <a:spcPts val="8100"/>
              </a:spcBef>
              <a:spcAft>
                <a:spcPts val="0"/>
              </a:spcAft>
              <a:buClr>
                <a:srgbClr val="FFFFFF"/>
              </a:buClr>
              <a:buSzPts val="2214"/>
              <a:buChar char="•"/>
              <a:defRPr/>
            </a:lvl6pPr>
            <a:lvl7pPr indent="-369189" lvl="6" marL="3200400" algn="l">
              <a:lnSpc>
                <a:spcPct val="90000"/>
              </a:lnSpc>
              <a:spcBef>
                <a:spcPts val="8100"/>
              </a:spcBef>
              <a:spcAft>
                <a:spcPts val="0"/>
              </a:spcAft>
              <a:buClr>
                <a:srgbClr val="FFFFFF"/>
              </a:buClr>
              <a:buSzPts val="2214"/>
              <a:buChar char="•"/>
              <a:defRPr/>
            </a:lvl7pPr>
            <a:lvl8pPr indent="-369189" lvl="7" marL="3657600" algn="l">
              <a:lnSpc>
                <a:spcPct val="90000"/>
              </a:lnSpc>
              <a:spcBef>
                <a:spcPts val="8100"/>
              </a:spcBef>
              <a:spcAft>
                <a:spcPts val="0"/>
              </a:spcAft>
              <a:buClr>
                <a:srgbClr val="FFFFFF"/>
              </a:buClr>
              <a:buSzPts val="2214"/>
              <a:buChar char="•"/>
              <a:defRPr/>
            </a:lvl8pPr>
            <a:lvl9pPr indent="-369189" lvl="8" marL="4114800" algn="l">
              <a:lnSpc>
                <a:spcPct val="90000"/>
              </a:lnSpc>
              <a:spcBef>
                <a:spcPts val="8100"/>
              </a:spcBef>
              <a:spcAft>
                <a:spcPts val="0"/>
              </a:spcAft>
              <a:buClr>
                <a:srgbClr val="FFFFFF"/>
              </a:buClr>
              <a:buSzPts val="2214"/>
              <a:buChar char="•"/>
              <a:defRPr/>
            </a:lvl9pPr>
          </a:lstStyle>
          <a:p/>
        </p:txBody>
      </p:sp>
      <p:sp>
        <p:nvSpPr>
          <p:cNvPr id="17" name="Google Shape;17;p20"/>
          <p:cNvSpPr txBox="1"/>
          <p:nvPr>
            <p:ph idx="12" type="sldNum"/>
          </p:nvPr>
        </p:nvSpPr>
        <p:spPr>
          <a:xfrm>
            <a:off x="6003874" y="6540500"/>
            <a:ext cx="184252" cy="187300"/>
          </a:xfrm>
          <a:prstGeom prst="rect">
            <a:avLst/>
          </a:prstGeom>
          <a:noFill/>
          <a:ln>
            <a:noFill/>
          </a:ln>
        </p:spPr>
        <p:txBody>
          <a:bodyPr anchorCtr="0" anchor="b" bIns="50800" lIns="50800" spcFirstLastPara="1" rIns="50800" wrap="square" tIns="50800">
            <a:spAutoFit/>
          </a:bodyPr>
          <a:lstStyle>
            <a:lvl1pPr indent="0" lvl="0" marL="0" marR="0" algn="l">
              <a:lnSpc>
                <a:spcPct val="100000"/>
              </a:lnSpc>
              <a:spcBef>
                <a:spcPts val="0"/>
              </a:spcBef>
              <a:spcAft>
                <a:spcPts val="0"/>
              </a:spcAft>
              <a:buClr>
                <a:srgbClr val="000000"/>
              </a:buClr>
              <a:buSzPts val="900"/>
              <a:buFont typeface="Arial"/>
              <a:buNone/>
              <a:defRPr b="0" i="0" sz="900" u="none" cap="none" strike="noStrike">
                <a:solidFill>
                  <a:schemeClr val="lt1"/>
                </a:solidFill>
                <a:latin typeface="Helvetica Neue"/>
                <a:ea typeface="Helvetica Neue"/>
                <a:cs typeface="Helvetica Neue"/>
                <a:sym typeface="Helvetica Neue"/>
              </a:defRPr>
            </a:lvl1pPr>
            <a:lvl2pPr indent="0" lvl="1" marL="0" marR="0" algn="l">
              <a:lnSpc>
                <a:spcPct val="100000"/>
              </a:lnSpc>
              <a:spcBef>
                <a:spcPts val="0"/>
              </a:spcBef>
              <a:spcAft>
                <a:spcPts val="0"/>
              </a:spcAft>
              <a:buClr>
                <a:srgbClr val="000000"/>
              </a:buClr>
              <a:buSzPts val="900"/>
              <a:buFont typeface="Arial"/>
              <a:buNone/>
              <a:defRPr b="0" i="0" sz="900" u="none" cap="none" strike="noStrike">
                <a:solidFill>
                  <a:schemeClr val="lt1"/>
                </a:solidFill>
                <a:latin typeface="Helvetica Neue"/>
                <a:ea typeface="Helvetica Neue"/>
                <a:cs typeface="Helvetica Neue"/>
                <a:sym typeface="Helvetica Neue"/>
              </a:defRPr>
            </a:lvl2pPr>
            <a:lvl3pPr indent="0" lvl="2" marL="0" marR="0" algn="l">
              <a:lnSpc>
                <a:spcPct val="100000"/>
              </a:lnSpc>
              <a:spcBef>
                <a:spcPts val="0"/>
              </a:spcBef>
              <a:spcAft>
                <a:spcPts val="0"/>
              </a:spcAft>
              <a:buClr>
                <a:srgbClr val="000000"/>
              </a:buClr>
              <a:buSzPts val="900"/>
              <a:buFont typeface="Arial"/>
              <a:buNone/>
              <a:defRPr b="0" i="0" sz="900" u="none" cap="none" strike="noStrike">
                <a:solidFill>
                  <a:schemeClr val="lt1"/>
                </a:solidFill>
                <a:latin typeface="Helvetica Neue"/>
                <a:ea typeface="Helvetica Neue"/>
                <a:cs typeface="Helvetica Neue"/>
                <a:sym typeface="Helvetica Neue"/>
              </a:defRPr>
            </a:lvl3pPr>
            <a:lvl4pPr indent="0" lvl="3" marL="0" marR="0" algn="l">
              <a:lnSpc>
                <a:spcPct val="100000"/>
              </a:lnSpc>
              <a:spcBef>
                <a:spcPts val="0"/>
              </a:spcBef>
              <a:spcAft>
                <a:spcPts val="0"/>
              </a:spcAft>
              <a:buClr>
                <a:srgbClr val="000000"/>
              </a:buClr>
              <a:buSzPts val="900"/>
              <a:buFont typeface="Arial"/>
              <a:buNone/>
              <a:defRPr b="0" i="0" sz="900" u="none" cap="none" strike="noStrike">
                <a:solidFill>
                  <a:schemeClr val="lt1"/>
                </a:solidFill>
                <a:latin typeface="Helvetica Neue"/>
                <a:ea typeface="Helvetica Neue"/>
                <a:cs typeface="Helvetica Neue"/>
                <a:sym typeface="Helvetica Neue"/>
              </a:defRPr>
            </a:lvl4pPr>
            <a:lvl5pPr indent="0" lvl="4" marL="0" marR="0" algn="l">
              <a:lnSpc>
                <a:spcPct val="100000"/>
              </a:lnSpc>
              <a:spcBef>
                <a:spcPts val="0"/>
              </a:spcBef>
              <a:spcAft>
                <a:spcPts val="0"/>
              </a:spcAft>
              <a:buClr>
                <a:srgbClr val="000000"/>
              </a:buClr>
              <a:buSzPts val="900"/>
              <a:buFont typeface="Arial"/>
              <a:buNone/>
              <a:defRPr b="0" i="0" sz="900" u="none" cap="none" strike="noStrike">
                <a:solidFill>
                  <a:schemeClr val="lt1"/>
                </a:solidFill>
                <a:latin typeface="Helvetica Neue"/>
                <a:ea typeface="Helvetica Neue"/>
                <a:cs typeface="Helvetica Neue"/>
                <a:sym typeface="Helvetica Neue"/>
              </a:defRPr>
            </a:lvl5pPr>
            <a:lvl6pPr indent="0" lvl="5" marL="0" marR="0" algn="l">
              <a:lnSpc>
                <a:spcPct val="100000"/>
              </a:lnSpc>
              <a:spcBef>
                <a:spcPts val="0"/>
              </a:spcBef>
              <a:spcAft>
                <a:spcPts val="0"/>
              </a:spcAft>
              <a:buClr>
                <a:srgbClr val="000000"/>
              </a:buClr>
              <a:buSzPts val="900"/>
              <a:buFont typeface="Arial"/>
              <a:buNone/>
              <a:defRPr b="0" i="0" sz="900" u="none" cap="none" strike="noStrike">
                <a:solidFill>
                  <a:schemeClr val="lt1"/>
                </a:solidFill>
                <a:latin typeface="Helvetica Neue"/>
                <a:ea typeface="Helvetica Neue"/>
                <a:cs typeface="Helvetica Neue"/>
                <a:sym typeface="Helvetica Neue"/>
              </a:defRPr>
            </a:lvl6pPr>
            <a:lvl7pPr indent="0" lvl="6" marL="0" marR="0" algn="l">
              <a:lnSpc>
                <a:spcPct val="100000"/>
              </a:lnSpc>
              <a:spcBef>
                <a:spcPts val="0"/>
              </a:spcBef>
              <a:spcAft>
                <a:spcPts val="0"/>
              </a:spcAft>
              <a:buClr>
                <a:srgbClr val="000000"/>
              </a:buClr>
              <a:buSzPts val="900"/>
              <a:buFont typeface="Arial"/>
              <a:buNone/>
              <a:defRPr b="0" i="0" sz="900" u="none" cap="none" strike="noStrike">
                <a:solidFill>
                  <a:schemeClr val="lt1"/>
                </a:solidFill>
                <a:latin typeface="Helvetica Neue"/>
                <a:ea typeface="Helvetica Neue"/>
                <a:cs typeface="Helvetica Neue"/>
                <a:sym typeface="Helvetica Neue"/>
              </a:defRPr>
            </a:lvl7pPr>
            <a:lvl8pPr indent="0" lvl="7" marL="0" marR="0" algn="l">
              <a:lnSpc>
                <a:spcPct val="100000"/>
              </a:lnSpc>
              <a:spcBef>
                <a:spcPts val="0"/>
              </a:spcBef>
              <a:spcAft>
                <a:spcPts val="0"/>
              </a:spcAft>
              <a:buClr>
                <a:srgbClr val="000000"/>
              </a:buClr>
              <a:buSzPts val="900"/>
              <a:buFont typeface="Arial"/>
              <a:buNone/>
              <a:defRPr b="0" i="0" sz="900" u="none" cap="none" strike="noStrike">
                <a:solidFill>
                  <a:schemeClr val="lt1"/>
                </a:solidFill>
                <a:latin typeface="Helvetica Neue"/>
                <a:ea typeface="Helvetica Neue"/>
                <a:cs typeface="Helvetica Neue"/>
                <a:sym typeface="Helvetica Neue"/>
              </a:defRPr>
            </a:lvl8pPr>
            <a:lvl9pPr indent="0" lvl="8" marL="0" marR="0" algn="l">
              <a:lnSpc>
                <a:spcPct val="100000"/>
              </a:lnSpc>
              <a:spcBef>
                <a:spcPts val="0"/>
              </a:spcBef>
              <a:spcAft>
                <a:spcPts val="0"/>
              </a:spcAft>
              <a:buClr>
                <a:srgbClr val="000000"/>
              </a:buClr>
              <a:buSzPts val="900"/>
              <a:buFont typeface="Arial"/>
              <a:buNone/>
              <a:defRPr b="0" i="0" sz="900" u="none" cap="none" strike="noStrike">
                <a:solidFill>
                  <a:schemeClr val="lt1"/>
                </a:solidFill>
                <a:latin typeface="Helvetica Neue"/>
                <a:ea typeface="Helvetica Neue"/>
                <a:cs typeface="Helvetica Neue"/>
                <a:sym typeface="Helvetica Neue"/>
              </a:defRPr>
            </a:lvl9pPr>
          </a:lstStyle>
          <a:p>
            <a:pPr indent="0" lvl="0" marL="0" rtl="0" algn="l">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说明">
  <p:cSld name="说明">
    <p:spTree>
      <p:nvGrpSpPr>
        <p:cNvPr id="55" name="Shape 55"/>
        <p:cNvGrpSpPr/>
        <p:nvPr/>
      </p:nvGrpSpPr>
      <p:grpSpPr>
        <a:xfrm>
          <a:off x="0" y="0"/>
          <a:ext cx="0" cy="0"/>
          <a:chOff x="0" y="0"/>
          <a:chExt cx="0" cy="0"/>
        </a:xfrm>
      </p:grpSpPr>
      <p:sp>
        <p:nvSpPr>
          <p:cNvPr id="56" name="Google Shape;56;p46"/>
          <p:cNvSpPr txBox="1"/>
          <p:nvPr>
            <p:ph idx="1" type="body"/>
          </p:nvPr>
        </p:nvSpPr>
        <p:spPr>
          <a:xfrm>
            <a:off x="603250" y="2460422"/>
            <a:ext cx="10985500" cy="1937157"/>
          </a:xfrm>
          <a:prstGeom prst="rect">
            <a:avLst/>
          </a:prstGeom>
          <a:noFill/>
          <a:ln>
            <a:noFill/>
          </a:ln>
        </p:spPr>
        <p:txBody>
          <a:bodyPr anchorCtr="0" anchor="ctr" bIns="50800" lIns="50800" spcFirstLastPara="1" rIns="50800" wrap="square" tIns="50800">
            <a:normAutofit/>
          </a:bodyPr>
          <a:lstStyle>
            <a:lvl1pPr indent="-228600" lvl="0" marL="457200" algn="ctr">
              <a:lnSpc>
                <a:spcPct val="80000"/>
              </a:lnSpc>
              <a:spcBef>
                <a:spcPts val="0"/>
              </a:spcBef>
              <a:spcAft>
                <a:spcPts val="0"/>
              </a:spcAft>
              <a:buClr>
                <a:srgbClr val="FFFFFF"/>
              </a:buClr>
              <a:buSzPts val="5800"/>
              <a:buFont typeface="Helvetica Neue"/>
              <a:buNone/>
              <a:defRPr sz="5800">
                <a:latin typeface="Helvetica Neue"/>
                <a:ea typeface="Helvetica Neue"/>
                <a:cs typeface="Helvetica Neue"/>
                <a:sym typeface="Helvetica Neue"/>
              </a:defRPr>
            </a:lvl1pPr>
            <a:lvl2pPr indent="-228600" lvl="1" marL="914400" algn="ctr">
              <a:lnSpc>
                <a:spcPct val="80000"/>
              </a:lnSpc>
              <a:spcBef>
                <a:spcPts val="0"/>
              </a:spcBef>
              <a:spcAft>
                <a:spcPts val="0"/>
              </a:spcAft>
              <a:buClr>
                <a:srgbClr val="FFFFFF"/>
              </a:buClr>
              <a:buSzPts val="5800"/>
              <a:buFont typeface="Helvetica Neue"/>
              <a:buNone/>
              <a:defRPr sz="5800">
                <a:latin typeface="Helvetica Neue"/>
                <a:ea typeface="Helvetica Neue"/>
                <a:cs typeface="Helvetica Neue"/>
                <a:sym typeface="Helvetica Neue"/>
              </a:defRPr>
            </a:lvl2pPr>
            <a:lvl3pPr indent="-228600" lvl="2" marL="1371600" algn="ctr">
              <a:lnSpc>
                <a:spcPct val="80000"/>
              </a:lnSpc>
              <a:spcBef>
                <a:spcPts val="0"/>
              </a:spcBef>
              <a:spcAft>
                <a:spcPts val="0"/>
              </a:spcAft>
              <a:buClr>
                <a:srgbClr val="FFFFFF"/>
              </a:buClr>
              <a:buSzPts val="5800"/>
              <a:buFont typeface="Helvetica Neue"/>
              <a:buNone/>
              <a:defRPr sz="5800">
                <a:latin typeface="Helvetica Neue"/>
                <a:ea typeface="Helvetica Neue"/>
                <a:cs typeface="Helvetica Neue"/>
                <a:sym typeface="Helvetica Neue"/>
              </a:defRPr>
            </a:lvl3pPr>
            <a:lvl4pPr indent="-228600" lvl="3" marL="1828800" algn="ctr">
              <a:lnSpc>
                <a:spcPct val="80000"/>
              </a:lnSpc>
              <a:spcBef>
                <a:spcPts val="0"/>
              </a:spcBef>
              <a:spcAft>
                <a:spcPts val="0"/>
              </a:spcAft>
              <a:buClr>
                <a:srgbClr val="FFFFFF"/>
              </a:buClr>
              <a:buSzPts val="5800"/>
              <a:buFont typeface="Helvetica Neue"/>
              <a:buNone/>
              <a:defRPr sz="5800">
                <a:latin typeface="Helvetica Neue"/>
                <a:ea typeface="Helvetica Neue"/>
                <a:cs typeface="Helvetica Neue"/>
                <a:sym typeface="Helvetica Neue"/>
              </a:defRPr>
            </a:lvl4pPr>
            <a:lvl5pPr indent="-228600" lvl="4" marL="2286000" algn="ctr">
              <a:lnSpc>
                <a:spcPct val="80000"/>
              </a:lnSpc>
              <a:spcBef>
                <a:spcPts val="0"/>
              </a:spcBef>
              <a:spcAft>
                <a:spcPts val="0"/>
              </a:spcAft>
              <a:buClr>
                <a:srgbClr val="FFFFFF"/>
              </a:buClr>
              <a:buSzPts val="5800"/>
              <a:buFont typeface="Helvetica Neue"/>
              <a:buNone/>
              <a:defRPr sz="5800">
                <a:latin typeface="Helvetica Neue"/>
                <a:ea typeface="Helvetica Neue"/>
                <a:cs typeface="Helvetica Neue"/>
                <a:sym typeface="Helvetica Neue"/>
              </a:defRPr>
            </a:lvl5pPr>
            <a:lvl6pPr indent="-369189" lvl="5" marL="2743200" algn="l">
              <a:lnSpc>
                <a:spcPct val="90000"/>
              </a:lnSpc>
              <a:spcBef>
                <a:spcPts val="8100"/>
              </a:spcBef>
              <a:spcAft>
                <a:spcPts val="0"/>
              </a:spcAft>
              <a:buClr>
                <a:srgbClr val="FFFFFF"/>
              </a:buClr>
              <a:buSzPts val="2214"/>
              <a:buChar char="•"/>
              <a:defRPr/>
            </a:lvl6pPr>
            <a:lvl7pPr indent="-369189" lvl="6" marL="3200400" algn="l">
              <a:lnSpc>
                <a:spcPct val="90000"/>
              </a:lnSpc>
              <a:spcBef>
                <a:spcPts val="8100"/>
              </a:spcBef>
              <a:spcAft>
                <a:spcPts val="0"/>
              </a:spcAft>
              <a:buClr>
                <a:srgbClr val="FFFFFF"/>
              </a:buClr>
              <a:buSzPts val="2214"/>
              <a:buChar char="•"/>
              <a:defRPr/>
            </a:lvl7pPr>
            <a:lvl8pPr indent="-369189" lvl="7" marL="3657600" algn="l">
              <a:lnSpc>
                <a:spcPct val="90000"/>
              </a:lnSpc>
              <a:spcBef>
                <a:spcPts val="8100"/>
              </a:spcBef>
              <a:spcAft>
                <a:spcPts val="0"/>
              </a:spcAft>
              <a:buClr>
                <a:srgbClr val="FFFFFF"/>
              </a:buClr>
              <a:buSzPts val="2214"/>
              <a:buChar char="•"/>
              <a:defRPr/>
            </a:lvl8pPr>
            <a:lvl9pPr indent="-369189" lvl="8" marL="4114800" algn="l">
              <a:lnSpc>
                <a:spcPct val="90000"/>
              </a:lnSpc>
              <a:spcBef>
                <a:spcPts val="8100"/>
              </a:spcBef>
              <a:spcAft>
                <a:spcPts val="0"/>
              </a:spcAft>
              <a:buClr>
                <a:srgbClr val="FFFFFF"/>
              </a:buClr>
              <a:buSzPts val="2214"/>
              <a:buChar char="•"/>
              <a:defRPr/>
            </a:lvl9pPr>
          </a:lstStyle>
          <a:p/>
        </p:txBody>
      </p:sp>
      <p:sp>
        <p:nvSpPr>
          <p:cNvPr id="57" name="Google Shape;57;p46"/>
          <p:cNvSpPr txBox="1"/>
          <p:nvPr>
            <p:ph idx="12" type="sldNum"/>
          </p:nvPr>
        </p:nvSpPr>
        <p:spPr>
          <a:xfrm>
            <a:off x="6000750" y="6540500"/>
            <a:ext cx="184253" cy="187300"/>
          </a:xfrm>
          <a:prstGeom prst="rect">
            <a:avLst/>
          </a:prstGeom>
          <a:noFill/>
          <a:ln>
            <a:noFill/>
          </a:ln>
        </p:spPr>
        <p:txBody>
          <a:bodyPr anchorCtr="0" anchor="b" bIns="50800" lIns="50800" spcFirstLastPara="1" rIns="50800" wrap="square" tIns="50800">
            <a:spAutoFit/>
          </a:bodyPr>
          <a:lstStyle>
            <a:lvl1pPr indent="0" lvl="0" marL="0" marR="0" algn="l">
              <a:lnSpc>
                <a:spcPct val="100000"/>
              </a:lnSpc>
              <a:spcBef>
                <a:spcPts val="0"/>
              </a:spcBef>
              <a:spcAft>
                <a:spcPts val="0"/>
              </a:spcAft>
              <a:buClr>
                <a:srgbClr val="000000"/>
              </a:buClr>
              <a:buSzPts val="900"/>
              <a:buFont typeface="Arial"/>
              <a:buNone/>
              <a:defRPr b="0" i="0" sz="900" u="none" cap="none" strike="noStrike">
                <a:solidFill>
                  <a:schemeClr val="lt1"/>
                </a:solidFill>
                <a:latin typeface="Helvetica Neue"/>
                <a:ea typeface="Helvetica Neue"/>
                <a:cs typeface="Helvetica Neue"/>
                <a:sym typeface="Helvetica Neue"/>
              </a:defRPr>
            </a:lvl1pPr>
            <a:lvl2pPr indent="0" lvl="1" marL="0" marR="0" algn="l">
              <a:lnSpc>
                <a:spcPct val="100000"/>
              </a:lnSpc>
              <a:spcBef>
                <a:spcPts val="0"/>
              </a:spcBef>
              <a:spcAft>
                <a:spcPts val="0"/>
              </a:spcAft>
              <a:buClr>
                <a:srgbClr val="000000"/>
              </a:buClr>
              <a:buSzPts val="900"/>
              <a:buFont typeface="Arial"/>
              <a:buNone/>
              <a:defRPr b="0" i="0" sz="900" u="none" cap="none" strike="noStrike">
                <a:solidFill>
                  <a:schemeClr val="lt1"/>
                </a:solidFill>
                <a:latin typeface="Helvetica Neue"/>
                <a:ea typeface="Helvetica Neue"/>
                <a:cs typeface="Helvetica Neue"/>
                <a:sym typeface="Helvetica Neue"/>
              </a:defRPr>
            </a:lvl2pPr>
            <a:lvl3pPr indent="0" lvl="2" marL="0" marR="0" algn="l">
              <a:lnSpc>
                <a:spcPct val="100000"/>
              </a:lnSpc>
              <a:spcBef>
                <a:spcPts val="0"/>
              </a:spcBef>
              <a:spcAft>
                <a:spcPts val="0"/>
              </a:spcAft>
              <a:buClr>
                <a:srgbClr val="000000"/>
              </a:buClr>
              <a:buSzPts val="900"/>
              <a:buFont typeface="Arial"/>
              <a:buNone/>
              <a:defRPr b="0" i="0" sz="900" u="none" cap="none" strike="noStrike">
                <a:solidFill>
                  <a:schemeClr val="lt1"/>
                </a:solidFill>
                <a:latin typeface="Helvetica Neue"/>
                <a:ea typeface="Helvetica Neue"/>
                <a:cs typeface="Helvetica Neue"/>
                <a:sym typeface="Helvetica Neue"/>
              </a:defRPr>
            </a:lvl3pPr>
            <a:lvl4pPr indent="0" lvl="3" marL="0" marR="0" algn="l">
              <a:lnSpc>
                <a:spcPct val="100000"/>
              </a:lnSpc>
              <a:spcBef>
                <a:spcPts val="0"/>
              </a:spcBef>
              <a:spcAft>
                <a:spcPts val="0"/>
              </a:spcAft>
              <a:buClr>
                <a:srgbClr val="000000"/>
              </a:buClr>
              <a:buSzPts val="900"/>
              <a:buFont typeface="Arial"/>
              <a:buNone/>
              <a:defRPr b="0" i="0" sz="900" u="none" cap="none" strike="noStrike">
                <a:solidFill>
                  <a:schemeClr val="lt1"/>
                </a:solidFill>
                <a:latin typeface="Helvetica Neue"/>
                <a:ea typeface="Helvetica Neue"/>
                <a:cs typeface="Helvetica Neue"/>
                <a:sym typeface="Helvetica Neue"/>
              </a:defRPr>
            </a:lvl4pPr>
            <a:lvl5pPr indent="0" lvl="4" marL="0" marR="0" algn="l">
              <a:lnSpc>
                <a:spcPct val="100000"/>
              </a:lnSpc>
              <a:spcBef>
                <a:spcPts val="0"/>
              </a:spcBef>
              <a:spcAft>
                <a:spcPts val="0"/>
              </a:spcAft>
              <a:buClr>
                <a:srgbClr val="000000"/>
              </a:buClr>
              <a:buSzPts val="900"/>
              <a:buFont typeface="Arial"/>
              <a:buNone/>
              <a:defRPr b="0" i="0" sz="900" u="none" cap="none" strike="noStrike">
                <a:solidFill>
                  <a:schemeClr val="lt1"/>
                </a:solidFill>
                <a:latin typeface="Helvetica Neue"/>
                <a:ea typeface="Helvetica Neue"/>
                <a:cs typeface="Helvetica Neue"/>
                <a:sym typeface="Helvetica Neue"/>
              </a:defRPr>
            </a:lvl5pPr>
            <a:lvl6pPr indent="0" lvl="5" marL="0" marR="0" algn="l">
              <a:lnSpc>
                <a:spcPct val="100000"/>
              </a:lnSpc>
              <a:spcBef>
                <a:spcPts val="0"/>
              </a:spcBef>
              <a:spcAft>
                <a:spcPts val="0"/>
              </a:spcAft>
              <a:buClr>
                <a:srgbClr val="000000"/>
              </a:buClr>
              <a:buSzPts val="900"/>
              <a:buFont typeface="Arial"/>
              <a:buNone/>
              <a:defRPr b="0" i="0" sz="900" u="none" cap="none" strike="noStrike">
                <a:solidFill>
                  <a:schemeClr val="lt1"/>
                </a:solidFill>
                <a:latin typeface="Helvetica Neue"/>
                <a:ea typeface="Helvetica Neue"/>
                <a:cs typeface="Helvetica Neue"/>
                <a:sym typeface="Helvetica Neue"/>
              </a:defRPr>
            </a:lvl6pPr>
            <a:lvl7pPr indent="0" lvl="6" marL="0" marR="0" algn="l">
              <a:lnSpc>
                <a:spcPct val="100000"/>
              </a:lnSpc>
              <a:spcBef>
                <a:spcPts val="0"/>
              </a:spcBef>
              <a:spcAft>
                <a:spcPts val="0"/>
              </a:spcAft>
              <a:buClr>
                <a:srgbClr val="000000"/>
              </a:buClr>
              <a:buSzPts val="900"/>
              <a:buFont typeface="Arial"/>
              <a:buNone/>
              <a:defRPr b="0" i="0" sz="900" u="none" cap="none" strike="noStrike">
                <a:solidFill>
                  <a:schemeClr val="lt1"/>
                </a:solidFill>
                <a:latin typeface="Helvetica Neue"/>
                <a:ea typeface="Helvetica Neue"/>
                <a:cs typeface="Helvetica Neue"/>
                <a:sym typeface="Helvetica Neue"/>
              </a:defRPr>
            </a:lvl7pPr>
            <a:lvl8pPr indent="0" lvl="7" marL="0" marR="0" algn="l">
              <a:lnSpc>
                <a:spcPct val="100000"/>
              </a:lnSpc>
              <a:spcBef>
                <a:spcPts val="0"/>
              </a:spcBef>
              <a:spcAft>
                <a:spcPts val="0"/>
              </a:spcAft>
              <a:buClr>
                <a:srgbClr val="000000"/>
              </a:buClr>
              <a:buSzPts val="900"/>
              <a:buFont typeface="Arial"/>
              <a:buNone/>
              <a:defRPr b="0" i="0" sz="900" u="none" cap="none" strike="noStrike">
                <a:solidFill>
                  <a:schemeClr val="lt1"/>
                </a:solidFill>
                <a:latin typeface="Helvetica Neue"/>
                <a:ea typeface="Helvetica Neue"/>
                <a:cs typeface="Helvetica Neue"/>
                <a:sym typeface="Helvetica Neue"/>
              </a:defRPr>
            </a:lvl8pPr>
            <a:lvl9pPr indent="0" lvl="8" marL="0" marR="0" algn="l">
              <a:lnSpc>
                <a:spcPct val="100000"/>
              </a:lnSpc>
              <a:spcBef>
                <a:spcPts val="0"/>
              </a:spcBef>
              <a:spcAft>
                <a:spcPts val="0"/>
              </a:spcAft>
              <a:buClr>
                <a:srgbClr val="000000"/>
              </a:buClr>
              <a:buSzPts val="900"/>
              <a:buFont typeface="Arial"/>
              <a:buNone/>
              <a:defRPr b="0" i="0" sz="900" u="none" cap="none" strike="noStrike">
                <a:solidFill>
                  <a:schemeClr val="lt1"/>
                </a:solidFill>
                <a:latin typeface="Helvetica Neue"/>
                <a:ea typeface="Helvetica Neue"/>
                <a:cs typeface="Helvetica Neue"/>
                <a:sym typeface="Helvetica Neue"/>
              </a:defRPr>
            </a:lvl9pPr>
          </a:lstStyle>
          <a:p>
            <a:pPr indent="0" lvl="0" marL="0" rtl="0" algn="l">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显著事实">
  <p:cSld name="显著事实">
    <p:spTree>
      <p:nvGrpSpPr>
        <p:cNvPr id="58" name="Shape 58"/>
        <p:cNvGrpSpPr/>
        <p:nvPr/>
      </p:nvGrpSpPr>
      <p:grpSpPr>
        <a:xfrm>
          <a:off x="0" y="0"/>
          <a:ext cx="0" cy="0"/>
          <a:chOff x="0" y="0"/>
          <a:chExt cx="0" cy="0"/>
        </a:xfrm>
      </p:grpSpPr>
      <p:sp>
        <p:nvSpPr>
          <p:cNvPr id="59" name="Google Shape;59;p47"/>
          <p:cNvSpPr txBox="1"/>
          <p:nvPr>
            <p:ph idx="1" type="body"/>
          </p:nvPr>
        </p:nvSpPr>
        <p:spPr>
          <a:xfrm>
            <a:off x="603250" y="4131090"/>
            <a:ext cx="10985500" cy="467390"/>
          </a:xfrm>
          <a:prstGeom prst="rect">
            <a:avLst/>
          </a:prstGeom>
          <a:noFill/>
          <a:ln>
            <a:noFill/>
          </a:ln>
        </p:spPr>
        <p:txBody>
          <a:bodyPr anchorCtr="0" anchor="t" bIns="45700" lIns="45700" spcFirstLastPara="1" rIns="45700" wrap="square" tIns="45700">
            <a:normAutofit/>
          </a:bodyPr>
          <a:lstStyle>
            <a:lvl1pPr indent="-228600" lvl="0" marL="457200" algn="ctr">
              <a:lnSpc>
                <a:spcPct val="100000"/>
              </a:lnSpc>
              <a:spcBef>
                <a:spcPts val="0"/>
              </a:spcBef>
              <a:spcAft>
                <a:spcPts val="0"/>
              </a:spcAft>
              <a:buClr>
                <a:srgbClr val="FFFFFF"/>
              </a:buClr>
              <a:buSzPts val="2420"/>
              <a:buFont typeface="Helvetica Neue"/>
              <a:buNone/>
              <a:defRPr b="1" sz="2420"/>
            </a:lvl1pPr>
            <a:lvl2pPr indent="-369189" lvl="1" marL="914400" algn="l">
              <a:lnSpc>
                <a:spcPct val="90000"/>
              </a:lnSpc>
              <a:spcBef>
                <a:spcPts val="8100"/>
              </a:spcBef>
              <a:spcAft>
                <a:spcPts val="0"/>
              </a:spcAft>
              <a:buClr>
                <a:srgbClr val="FFFFFF"/>
              </a:buClr>
              <a:buSzPts val="2214"/>
              <a:buChar char="•"/>
              <a:defRPr/>
            </a:lvl2pPr>
            <a:lvl3pPr indent="-369189" lvl="2" marL="1371600" algn="l">
              <a:lnSpc>
                <a:spcPct val="90000"/>
              </a:lnSpc>
              <a:spcBef>
                <a:spcPts val="8100"/>
              </a:spcBef>
              <a:spcAft>
                <a:spcPts val="0"/>
              </a:spcAft>
              <a:buClr>
                <a:srgbClr val="FFFFFF"/>
              </a:buClr>
              <a:buSzPts val="2214"/>
              <a:buChar char="•"/>
              <a:defRPr/>
            </a:lvl3pPr>
            <a:lvl4pPr indent="-369189" lvl="3" marL="1828800" algn="l">
              <a:lnSpc>
                <a:spcPct val="90000"/>
              </a:lnSpc>
              <a:spcBef>
                <a:spcPts val="8100"/>
              </a:spcBef>
              <a:spcAft>
                <a:spcPts val="0"/>
              </a:spcAft>
              <a:buClr>
                <a:srgbClr val="FFFFFF"/>
              </a:buClr>
              <a:buSzPts val="2214"/>
              <a:buChar char="•"/>
              <a:defRPr/>
            </a:lvl4pPr>
            <a:lvl5pPr indent="-369189" lvl="4" marL="2286000" algn="l">
              <a:lnSpc>
                <a:spcPct val="90000"/>
              </a:lnSpc>
              <a:spcBef>
                <a:spcPts val="8100"/>
              </a:spcBef>
              <a:spcAft>
                <a:spcPts val="0"/>
              </a:spcAft>
              <a:buClr>
                <a:srgbClr val="FFFFFF"/>
              </a:buClr>
              <a:buSzPts val="2214"/>
              <a:buChar char="•"/>
              <a:defRPr/>
            </a:lvl5pPr>
            <a:lvl6pPr indent="-369189" lvl="5" marL="2743200" algn="l">
              <a:lnSpc>
                <a:spcPct val="90000"/>
              </a:lnSpc>
              <a:spcBef>
                <a:spcPts val="8100"/>
              </a:spcBef>
              <a:spcAft>
                <a:spcPts val="0"/>
              </a:spcAft>
              <a:buClr>
                <a:srgbClr val="FFFFFF"/>
              </a:buClr>
              <a:buSzPts val="2214"/>
              <a:buChar char="•"/>
              <a:defRPr/>
            </a:lvl6pPr>
            <a:lvl7pPr indent="-369189" lvl="6" marL="3200400" algn="l">
              <a:lnSpc>
                <a:spcPct val="90000"/>
              </a:lnSpc>
              <a:spcBef>
                <a:spcPts val="8100"/>
              </a:spcBef>
              <a:spcAft>
                <a:spcPts val="0"/>
              </a:spcAft>
              <a:buClr>
                <a:srgbClr val="FFFFFF"/>
              </a:buClr>
              <a:buSzPts val="2214"/>
              <a:buChar char="•"/>
              <a:defRPr/>
            </a:lvl7pPr>
            <a:lvl8pPr indent="-369189" lvl="7" marL="3657600" algn="l">
              <a:lnSpc>
                <a:spcPct val="90000"/>
              </a:lnSpc>
              <a:spcBef>
                <a:spcPts val="8100"/>
              </a:spcBef>
              <a:spcAft>
                <a:spcPts val="0"/>
              </a:spcAft>
              <a:buClr>
                <a:srgbClr val="FFFFFF"/>
              </a:buClr>
              <a:buSzPts val="2214"/>
              <a:buChar char="•"/>
              <a:defRPr/>
            </a:lvl8pPr>
            <a:lvl9pPr indent="-369189" lvl="8" marL="4114800" algn="l">
              <a:lnSpc>
                <a:spcPct val="90000"/>
              </a:lnSpc>
              <a:spcBef>
                <a:spcPts val="8100"/>
              </a:spcBef>
              <a:spcAft>
                <a:spcPts val="0"/>
              </a:spcAft>
              <a:buClr>
                <a:srgbClr val="FFFFFF"/>
              </a:buClr>
              <a:buSzPts val="2214"/>
              <a:buChar char="•"/>
              <a:defRPr/>
            </a:lvl9pPr>
          </a:lstStyle>
          <a:p/>
        </p:txBody>
      </p:sp>
      <p:sp>
        <p:nvSpPr>
          <p:cNvPr id="60" name="Google Shape;60;p47"/>
          <p:cNvSpPr txBox="1"/>
          <p:nvPr>
            <p:ph idx="2" type="body"/>
          </p:nvPr>
        </p:nvSpPr>
        <p:spPr>
          <a:xfrm>
            <a:off x="603250" y="467629"/>
            <a:ext cx="10985500" cy="3679532"/>
          </a:xfrm>
          <a:prstGeom prst="rect">
            <a:avLst/>
          </a:prstGeom>
          <a:noFill/>
          <a:ln>
            <a:noFill/>
          </a:ln>
        </p:spPr>
        <p:txBody>
          <a:bodyPr anchorCtr="0" anchor="b" bIns="50800" lIns="50800" spcFirstLastPara="1" rIns="50800" wrap="square" tIns="50800">
            <a:normAutofit/>
          </a:bodyPr>
          <a:lstStyle>
            <a:lvl1pPr indent="-228600" lvl="0" marL="457200" algn="ctr">
              <a:lnSpc>
                <a:spcPct val="80000"/>
              </a:lnSpc>
              <a:spcBef>
                <a:spcPts val="0"/>
              </a:spcBef>
              <a:spcAft>
                <a:spcPts val="0"/>
              </a:spcAft>
              <a:buClr>
                <a:srgbClr val="FFFFFF"/>
              </a:buClr>
              <a:buSzPts val="12500"/>
              <a:buFont typeface="Helvetica Neue"/>
              <a:buNone/>
              <a:defRPr b="1" sz="12500"/>
            </a:lvl1pPr>
            <a:lvl2pPr indent="-228600" lvl="1" marL="914400" algn="ctr">
              <a:lnSpc>
                <a:spcPct val="80000"/>
              </a:lnSpc>
              <a:spcBef>
                <a:spcPts val="0"/>
              </a:spcBef>
              <a:spcAft>
                <a:spcPts val="0"/>
              </a:spcAft>
              <a:buClr>
                <a:srgbClr val="FFFFFF"/>
              </a:buClr>
              <a:buSzPts val="12500"/>
              <a:buFont typeface="Helvetica Neue"/>
              <a:buNone/>
              <a:defRPr b="1" sz="12500"/>
            </a:lvl2pPr>
            <a:lvl3pPr indent="-228600" lvl="2" marL="1371600" algn="ctr">
              <a:lnSpc>
                <a:spcPct val="80000"/>
              </a:lnSpc>
              <a:spcBef>
                <a:spcPts val="0"/>
              </a:spcBef>
              <a:spcAft>
                <a:spcPts val="0"/>
              </a:spcAft>
              <a:buClr>
                <a:srgbClr val="FFFFFF"/>
              </a:buClr>
              <a:buSzPts val="12500"/>
              <a:buFont typeface="Helvetica Neue"/>
              <a:buNone/>
              <a:defRPr b="1" sz="12500"/>
            </a:lvl3pPr>
            <a:lvl4pPr indent="-228600" lvl="3" marL="1828800" algn="ctr">
              <a:lnSpc>
                <a:spcPct val="80000"/>
              </a:lnSpc>
              <a:spcBef>
                <a:spcPts val="0"/>
              </a:spcBef>
              <a:spcAft>
                <a:spcPts val="0"/>
              </a:spcAft>
              <a:buClr>
                <a:srgbClr val="FFFFFF"/>
              </a:buClr>
              <a:buSzPts val="12500"/>
              <a:buFont typeface="Helvetica Neue"/>
              <a:buNone/>
              <a:defRPr b="1" sz="12500"/>
            </a:lvl4pPr>
            <a:lvl5pPr indent="-228600" lvl="4" marL="2286000" algn="ctr">
              <a:lnSpc>
                <a:spcPct val="80000"/>
              </a:lnSpc>
              <a:spcBef>
                <a:spcPts val="0"/>
              </a:spcBef>
              <a:spcAft>
                <a:spcPts val="0"/>
              </a:spcAft>
              <a:buClr>
                <a:srgbClr val="FFFFFF"/>
              </a:buClr>
              <a:buSzPts val="12500"/>
              <a:buFont typeface="Helvetica Neue"/>
              <a:buNone/>
              <a:defRPr b="1" sz="12500"/>
            </a:lvl5pPr>
            <a:lvl6pPr indent="-369189" lvl="5" marL="2743200" algn="l">
              <a:lnSpc>
                <a:spcPct val="90000"/>
              </a:lnSpc>
              <a:spcBef>
                <a:spcPts val="8100"/>
              </a:spcBef>
              <a:spcAft>
                <a:spcPts val="0"/>
              </a:spcAft>
              <a:buClr>
                <a:srgbClr val="FFFFFF"/>
              </a:buClr>
              <a:buSzPts val="2214"/>
              <a:buChar char="•"/>
              <a:defRPr/>
            </a:lvl6pPr>
            <a:lvl7pPr indent="-369189" lvl="6" marL="3200400" algn="l">
              <a:lnSpc>
                <a:spcPct val="90000"/>
              </a:lnSpc>
              <a:spcBef>
                <a:spcPts val="8100"/>
              </a:spcBef>
              <a:spcAft>
                <a:spcPts val="0"/>
              </a:spcAft>
              <a:buClr>
                <a:srgbClr val="FFFFFF"/>
              </a:buClr>
              <a:buSzPts val="2214"/>
              <a:buChar char="•"/>
              <a:defRPr/>
            </a:lvl7pPr>
            <a:lvl8pPr indent="-369189" lvl="7" marL="3657600" algn="l">
              <a:lnSpc>
                <a:spcPct val="90000"/>
              </a:lnSpc>
              <a:spcBef>
                <a:spcPts val="8100"/>
              </a:spcBef>
              <a:spcAft>
                <a:spcPts val="0"/>
              </a:spcAft>
              <a:buClr>
                <a:srgbClr val="FFFFFF"/>
              </a:buClr>
              <a:buSzPts val="2214"/>
              <a:buChar char="•"/>
              <a:defRPr/>
            </a:lvl8pPr>
            <a:lvl9pPr indent="-369189" lvl="8" marL="4114800" algn="l">
              <a:lnSpc>
                <a:spcPct val="90000"/>
              </a:lnSpc>
              <a:spcBef>
                <a:spcPts val="8100"/>
              </a:spcBef>
              <a:spcAft>
                <a:spcPts val="0"/>
              </a:spcAft>
              <a:buClr>
                <a:srgbClr val="FFFFFF"/>
              </a:buClr>
              <a:buSzPts val="2214"/>
              <a:buChar char="•"/>
              <a:defRPr/>
            </a:lvl9pPr>
          </a:lstStyle>
          <a:p/>
        </p:txBody>
      </p:sp>
      <p:sp>
        <p:nvSpPr>
          <p:cNvPr id="61" name="Google Shape;61;p47"/>
          <p:cNvSpPr txBox="1"/>
          <p:nvPr>
            <p:ph idx="12" type="sldNum"/>
          </p:nvPr>
        </p:nvSpPr>
        <p:spPr>
          <a:xfrm>
            <a:off x="6000750" y="6540500"/>
            <a:ext cx="184253" cy="187300"/>
          </a:xfrm>
          <a:prstGeom prst="rect">
            <a:avLst/>
          </a:prstGeom>
          <a:noFill/>
          <a:ln>
            <a:noFill/>
          </a:ln>
        </p:spPr>
        <p:txBody>
          <a:bodyPr anchorCtr="0" anchor="b" bIns="50800" lIns="50800" spcFirstLastPara="1" rIns="50800" wrap="square" tIns="50800">
            <a:spAutoFit/>
          </a:bodyPr>
          <a:lstStyle>
            <a:lvl1pPr indent="0" lvl="0" marL="0" marR="0" algn="l">
              <a:lnSpc>
                <a:spcPct val="100000"/>
              </a:lnSpc>
              <a:spcBef>
                <a:spcPts val="0"/>
              </a:spcBef>
              <a:spcAft>
                <a:spcPts val="0"/>
              </a:spcAft>
              <a:buClr>
                <a:srgbClr val="000000"/>
              </a:buClr>
              <a:buSzPts val="900"/>
              <a:buFont typeface="Arial"/>
              <a:buNone/>
              <a:defRPr b="0" i="0" sz="900" u="none" cap="none" strike="noStrike">
                <a:solidFill>
                  <a:schemeClr val="lt1"/>
                </a:solidFill>
                <a:latin typeface="Helvetica Neue"/>
                <a:ea typeface="Helvetica Neue"/>
                <a:cs typeface="Helvetica Neue"/>
                <a:sym typeface="Helvetica Neue"/>
              </a:defRPr>
            </a:lvl1pPr>
            <a:lvl2pPr indent="0" lvl="1" marL="0" marR="0" algn="l">
              <a:lnSpc>
                <a:spcPct val="100000"/>
              </a:lnSpc>
              <a:spcBef>
                <a:spcPts val="0"/>
              </a:spcBef>
              <a:spcAft>
                <a:spcPts val="0"/>
              </a:spcAft>
              <a:buClr>
                <a:srgbClr val="000000"/>
              </a:buClr>
              <a:buSzPts val="900"/>
              <a:buFont typeface="Arial"/>
              <a:buNone/>
              <a:defRPr b="0" i="0" sz="900" u="none" cap="none" strike="noStrike">
                <a:solidFill>
                  <a:schemeClr val="lt1"/>
                </a:solidFill>
                <a:latin typeface="Helvetica Neue"/>
                <a:ea typeface="Helvetica Neue"/>
                <a:cs typeface="Helvetica Neue"/>
                <a:sym typeface="Helvetica Neue"/>
              </a:defRPr>
            </a:lvl2pPr>
            <a:lvl3pPr indent="0" lvl="2" marL="0" marR="0" algn="l">
              <a:lnSpc>
                <a:spcPct val="100000"/>
              </a:lnSpc>
              <a:spcBef>
                <a:spcPts val="0"/>
              </a:spcBef>
              <a:spcAft>
                <a:spcPts val="0"/>
              </a:spcAft>
              <a:buClr>
                <a:srgbClr val="000000"/>
              </a:buClr>
              <a:buSzPts val="900"/>
              <a:buFont typeface="Arial"/>
              <a:buNone/>
              <a:defRPr b="0" i="0" sz="900" u="none" cap="none" strike="noStrike">
                <a:solidFill>
                  <a:schemeClr val="lt1"/>
                </a:solidFill>
                <a:latin typeface="Helvetica Neue"/>
                <a:ea typeface="Helvetica Neue"/>
                <a:cs typeface="Helvetica Neue"/>
                <a:sym typeface="Helvetica Neue"/>
              </a:defRPr>
            </a:lvl3pPr>
            <a:lvl4pPr indent="0" lvl="3" marL="0" marR="0" algn="l">
              <a:lnSpc>
                <a:spcPct val="100000"/>
              </a:lnSpc>
              <a:spcBef>
                <a:spcPts val="0"/>
              </a:spcBef>
              <a:spcAft>
                <a:spcPts val="0"/>
              </a:spcAft>
              <a:buClr>
                <a:srgbClr val="000000"/>
              </a:buClr>
              <a:buSzPts val="900"/>
              <a:buFont typeface="Arial"/>
              <a:buNone/>
              <a:defRPr b="0" i="0" sz="900" u="none" cap="none" strike="noStrike">
                <a:solidFill>
                  <a:schemeClr val="lt1"/>
                </a:solidFill>
                <a:latin typeface="Helvetica Neue"/>
                <a:ea typeface="Helvetica Neue"/>
                <a:cs typeface="Helvetica Neue"/>
                <a:sym typeface="Helvetica Neue"/>
              </a:defRPr>
            </a:lvl4pPr>
            <a:lvl5pPr indent="0" lvl="4" marL="0" marR="0" algn="l">
              <a:lnSpc>
                <a:spcPct val="100000"/>
              </a:lnSpc>
              <a:spcBef>
                <a:spcPts val="0"/>
              </a:spcBef>
              <a:spcAft>
                <a:spcPts val="0"/>
              </a:spcAft>
              <a:buClr>
                <a:srgbClr val="000000"/>
              </a:buClr>
              <a:buSzPts val="900"/>
              <a:buFont typeface="Arial"/>
              <a:buNone/>
              <a:defRPr b="0" i="0" sz="900" u="none" cap="none" strike="noStrike">
                <a:solidFill>
                  <a:schemeClr val="lt1"/>
                </a:solidFill>
                <a:latin typeface="Helvetica Neue"/>
                <a:ea typeface="Helvetica Neue"/>
                <a:cs typeface="Helvetica Neue"/>
                <a:sym typeface="Helvetica Neue"/>
              </a:defRPr>
            </a:lvl5pPr>
            <a:lvl6pPr indent="0" lvl="5" marL="0" marR="0" algn="l">
              <a:lnSpc>
                <a:spcPct val="100000"/>
              </a:lnSpc>
              <a:spcBef>
                <a:spcPts val="0"/>
              </a:spcBef>
              <a:spcAft>
                <a:spcPts val="0"/>
              </a:spcAft>
              <a:buClr>
                <a:srgbClr val="000000"/>
              </a:buClr>
              <a:buSzPts val="900"/>
              <a:buFont typeface="Arial"/>
              <a:buNone/>
              <a:defRPr b="0" i="0" sz="900" u="none" cap="none" strike="noStrike">
                <a:solidFill>
                  <a:schemeClr val="lt1"/>
                </a:solidFill>
                <a:latin typeface="Helvetica Neue"/>
                <a:ea typeface="Helvetica Neue"/>
                <a:cs typeface="Helvetica Neue"/>
                <a:sym typeface="Helvetica Neue"/>
              </a:defRPr>
            </a:lvl6pPr>
            <a:lvl7pPr indent="0" lvl="6" marL="0" marR="0" algn="l">
              <a:lnSpc>
                <a:spcPct val="100000"/>
              </a:lnSpc>
              <a:spcBef>
                <a:spcPts val="0"/>
              </a:spcBef>
              <a:spcAft>
                <a:spcPts val="0"/>
              </a:spcAft>
              <a:buClr>
                <a:srgbClr val="000000"/>
              </a:buClr>
              <a:buSzPts val="900"/>
              <a:buFont typeface="Arial"/>
              <a:buNone/>
              <a:defRPr b="0" i="0" sz="900" u="none" cap="none" strike="noStrike">
                <a:solidFill>
                  <a:schemeClr val="lt1"/>
                </a:solidFill>
                <a:latin typeface="Helvetica Neue"/>
                <a:ea typeface="Helvetica Neue"/>
                <a:cs typeface="Helvetica Neue"/>
                <a:sym typeface="Helvetica Neue"/>
              </a:defRPr>
            </a:lvl7pPr>
            <a:lvl8pPr indent="0" lvl="7" marL="0" marR="0" algn="l">
              <a:lnSpc>
                <a:spcPct val="100000"/>
              </a:lnSpc>
              <a:spcBef>
                <a:spcPts val="0"/>
              </a:spcBef>
              <a:spcAft>
                <a:spcPts val="0"/>
              </a:spcAft>
              <a:buClr>
                <a:srgbClr val="000000"/>
              </a:buClr>
              <a:buSzPts val="900"/>
              <a:buFont typeface="Arial"/>
              <a:buNone/>
              <a:defRPr b="0" i="0" sz="900" u="none" cap="none" strike="noStrike">
                <a:solidFill>
                  <a:schemeClr val="lt1"/>
                </a:solidFill>
                <a:latin typeface="Helvetica Neue"/>
                <a:ea typeface="Helvetica Neue"/>
                <a:cs typeface="Helvetica Neue"/>
                <a:sym typeface="Helvetica Neue"/>
              </a:defRPr>
            </a:lvl8pPr>
            <a:lvl9pPr indent="0" lvl="8" marL="0" marR="0" algn="l">
              <a:lnSpc>
                <a:spcPct val="100000"/>
              </a:lnSpc>
              <a:spcBef>
                <a:spcPts val="0"/>
              </a:spcBef>
              <a:spcAft>
                <a:spcPts val="0"/>
              </a:spcAft>
              <a:buClr>
                <a:srgbClr val="000000"/>
              </a:buClr>
              <a:buSzPts val="900"/>
              <a:buFont typeface="Arial"/>
              <a:buNone/>
              <a:defRPr b="0" i="0" sz="900" u="none" cap="none" strike="noStrike">
                <a:solidFill>
                  <a:schemeClr val="lt1"/>
                </a:solidFill>
                <a:latin typeface="Helvetica Neue"/>
                <a:ea typeface="Helvetica Neue"/>
                <a:cs typeface="Helvetica Neue"/>
                <a:sym typeface="Helvetica Neue"/>
              </a:defRPr>
            </a:lvl9pPr>
          </a:lstStyle>
          <a:p>
            <a:pPr indent="0" lvl="0" marL="0" rtl="0" algn="l">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引文">
  <p:cSld name="引文">
    <p:spTree>
      <p:nvGrpSpPr>
        <p:cNvPr id="62" name="Shape 62"/>
        <p:cNvGrpSpPr/>
        <p:nvPr/>
      </p:nvGrpSpPr>
      <p:grpSpPr>
        <a:xfrm>
          <a:off x="0" y="0"/>
          <a:ext cx="0" cy="0"/>
          <a:chOff x="0" y="0"/>
          <a:chExt cx="0" cy="0"/>
        </a:xfrm>
      </p:grpSpPr>
      <p:sp>
        <p:nvSpPr>
          <p:cNvPr id="63" name="Google Shape;63;p48"/>
          <p:cNvSpPr txBox="1"/>
          <p:nvPr>
            <p:ph idx="1" type="body"/>
          </p:nvPr>
        </p:nvSpPr>
        <p:spPr>
          <a:xfrm>
            <a:off x="1240413" y="5337727"/>
            <a:ext cx="10074626" cy="318490"/>
          </a:xfrm>
          <a:prstGeom prst="rect">
            <a:avLst/>
          </a:prstGeom>
          <a:noFill/>
          <a:ln>
            <a:noFill/>
          </a:ln>
        </p:spPr>
        <p:txBody>
          <a:bodyPr anchorCtr="0" anchor="t" bIns="45700" lIns="45700" spcFirstLastPara="1" rIns="45700" wrap="square" tIns="45700">
            <a:normAutofit/>
          </a:bodyPr>
          <a:lstStyle>
            <a:lvl1pPr indent="-228600" lvl="0" marL="457200" algn="l">
              <a:lnSpc>
                <a:spcPct val="100000"/>
              </a:lnSpc>
              <a:spcBef>
                <a:spcPts val="0"/>
              </a:spcBef>
              <a:spcAft>
                <a:spcPts val="0"/>
              </a:spcAft>
              <a:buClr>
                <a:srgbClr val="FFFFFF"/>
              </a:buClr>
              <a:buSzPts val="1530"/>
              <a:buFont typeface="Helvetica Neue"/>
              <a:buNone/>
              <a:defRPr b="1" sz="1530"/>
            </a:lvl1pPr>
            <a:lvl2pPr indent="-369189" lvl="1" marL="914400" algn="l">
              <a:lnSpc>
                <a:spcPct val="90000"/>
              </a:lnSpc>
              <a:spcBef>
                <a:spcPts val="8100"/>
              </a:spcBef>
              <a:spcAft>
                <a:spcPts val="0"/>
              </a:spcAft>
              <a:buClr>
                <a:srgbClr val="FFFFFF"/>
              </a:buClr>
              <a:buSzPts val="2214"/>
              <a:buChar char="•"/>
              <a:defRPr/>
            </a:lvl2pPr>
            <a:lvl3pPr indent="-369189" lvl="2" marL="1371600" algn="l">
              <a:lnSpc>
                <a:spcPct val="90000"/>
              </a:lnSpc>
              <a:spcBef>
                <a:spcPts val="8100"/>
              </a:spcBef>
              <a:spcAft>
                <a:spcPts val="0"/>
              </a:spcAft>
              <a:buClr>
                <a:srgbClr val="FFFFFF"/>
              </a:buClr>
              <a:buSzPts val="2214"/>
              <a:buChar char="•"/>
              <a:defRPr/>
            </a:lvl3pPr>
            <a:lvl4pPr indent="-369189" lvl="3" marL="1828800" algn="l">
              <a:lnSpc>
                <a:spcPct val="90000"/>
              </a:lnSpc>
              <a:spcBef>
                <a:spcPts val="8100"/>
              </a:spcBef>
              <a:spcAft>
                <a:spcPts val="0"/>
              </a:spcAft>
              <a:buClr>
                <a:srgbClr val="FFFFFF"/>
              </a:buClr>
              <a:buSzPts val="2214"/>
              <a:buChar char="•"/>
              <a:defRPr/>
            </a:lvl4pPr>
            <a:lvl5pPr indent="-369189" lvl="4" marL="2286000" algn="l">
              <a:lnSpc>
                <a:spcPct val="90000"/>
              </a:lnSpc>
              <a:spcBef>
                <a:spcPts val="8100"/>
              </a:spcBef>
              <a:spcAft>
                <a:spcPts val="0"/>
              </a:spcAft>
              <a:buClr>
                <a:srgbClr val="FFFFFF"/>
              </a:buClr>
              <a:buSzPts val="2214"/>
              <a:buChar char="•"/>
              <a:defRPr/>
            </a:lvl5pPr>
            <a:lvl6pPr indent="-369189" lvl="5" marL="2743200" algn="l">
              <a:lnSpc>
                <a:spcPct val="90000"/>
              </a:lnSpc>
              <a:spcBef>
                <a:spcPts val="8100"/>
              </a:spcBef>
              <a:spcAft>
                <a:spcPts val="0"/>
              </a:spcAft>
              <a:buClr>
                <a:srgbClr val="FFFFFF"/>
              </a:buClr>
              <a:buSzPts val="2214"/>
              <a:buChar char="•"/>
              <a:defRPr/>
            </a:lvl6pPr>
            <a:lvl7pPr indent="-369189" lvl="6" marL="3200400" algn="l">
              <a:lnSpc>
                <a:spcPct val="90000"/>
              </a:lnSpc>
              <a:spcBef>
                <a:spcPts val="8100"/>
              </a:spcBef>
              <a:spcAft>
                <a:spcPts val="0"/>
              </a:spcAft>
              <a:buClr>
                <a:srgbClr val="FFFFFF"/>
              </a:buClr>
              <a:buSzPts val="2214"/>
              <a:buChar char="•"/>
              <a:defRPr/>
            </a:lvl7pPr>
            <a:lvl8pPr indent="-369189" lvl="7" marL="3657600" algn="l">
              <a:lnSpc>
                <a:spcPct val="90000"/>
              </a:lnSpc>
              <a:spcBef>
                <a:spcPts val="8100"/>
              </a:spcBef>
              <a:spcAft>
                <a:spcPts val="0"/>
              </a:spcAft>
              <a:buClr>
                <a:srgbClr val="FFFFFF"/>
              </a:buClr>
              <a:buSzPts val="2214"/>
              <a:buChar char="•"/>
              <a:defRPr/>
            </a:lvl8pPr>
            <a:lvl9pPr indent="-369189" lvl="8" marL="4114800" algn="l">
              <a:lnSpc>
                <a:spcPct val="90000"/>
              </a:lnSpc>
              <a:spcBef>
                <a:spcPts val="8100"/>
              </a:spcBef>
              <a:spcAft>
                <a:spcPts val="0"/>
              </a:spcAft>
              <a:buClr>
                <a:srgbClr val="FFFFFF"/>
              </a:buClr>
              <a:buSzPts val="2214"/>
              <a:buChar char="•"/>
              <a:defRPr/>
            </a:lvl9pPr>
          </a:lstStyle>
          <a:p/>
        </p:txBody>
      </p:sp>
      <p:sp>
        <p:nvSpPr>
          <p:cNvPr id="64" name="Google Shape;64;p48"/>
          <p:cNvSpPr txBox="1"/>
          <p:nvPr>
            <p:ph idx="2" type="body"/>
          </p:nvPr>
        </p:nvSpPr>
        <p:spPr>
          <a:xfrm>
            <a:off x="876962" y="2469930"/>
            <a:ext cx="10438077" cy="1918140"/>
          </a:xfrm>
          <a:prstGeom prst="rect">
            <a:avLst/>
          </a:prstGeom>
          <a:noFill/>
          <a:ln>
            <a:noFill/>
          </a:ln>
        </p:spPr>
        <p:txBody>
          <a:bodyPr anchorCtr="0" anchor="ctr" bIns="50800" lIns="50800" spcFirstLastPara="1" rIns="50800" wrap="square" tIns="50800">
            <a:normAutofit/>
          </a:bodyPr>
          <a:lstStyle>
            <a:lvl1pPr indent="-228600" lvl="0" marL="457200" algn="l">
              <a:lnSpc>
                <a:spcPct val="90000"/>
              </a:lnSpc>
              <a:spcBef>
                <a:spcPts val="0"/>
              </a:spcBef>
              <a:spcAft>
                <a:spcPts val="0"/>
              </a:spcAft>
              <a:buClr>
                <a:srgbClr val="FFFFFF"/>
              </a:buClr>
              <a:buSzPts val="4250"/>
              <a:buFont typeface="Helvetica Neue"/>
              <a:buNone/>
              <a:defRPr sz="4250">
                <a:latin typeface="Helvetica Neue"/>
                <a:ea typeface="Helvetica Neue"/>
                <a:cs typeface="Helvetica Neue"/>
                <a:sym typeface="Helvetica Neue"/>
              </a:defRPr>
            </a:lvl1pPr>
            <a:lvl2pPr indent="-228600" lvl="1" marL="914400" algn="l">
              <a:lnSpc>
                <a:spcPct val="90000"/>
              </a:lnSpc>
              <a:spcBef>
                <a:spcPts val="0"/>
              </a:spcBef>
              <a:spcAft>
                <a:spcPts val="0"/>
              </a:spcAft>
              <a:buClr>
                <a:srgbClr val="FFFFFF"/>
              </a:buClr>
              <a:buSzPts val="4250"/>
              <a:buFont typeface="Helvetica Neue"/>
              <a:buNone/>
              <a:defRPr sz="4250">
                <a:latin typeface="Helvetica Neue"/>
                <a:ea typeface="Helvetica Neue"/>
                <a:cs typeface="Helvetica Neue"/>
                <a:sym typeface="Helvetica Neue"/>
              </a:defRPr>
            </a:lvl2pPr>
            <a:lvl3pPr indent="-228600" lvl="2" marL="1371600" algn="l">
              <a:lnSpc>
                <a:spcPct val="90000"/>
              </a:lnSpc>
              <a:spcBef>
                <a:spcPts val="0"/>
              </a:spcBef>
              <a:spcAft>
                <a:spcPts val="0"/>
              </a:spcAft>
              <a:buClr>
                <a:srgbClr val="FFFFFF"/>
              </a:buClr>
              <a:buSzPts val="4250"/>
              <a:buFont typeface="Helvetica Neue"/>
              <a:buNone/>
              <a:defRPr sz="4250">
                <a:latin typeface="Helvetica Neue"/>
                <a:ea typeface="Helvetica Neue"/>
                <a:cs typeface="Helvetica Neue"/>
                <a:sym typeface="Helvetica Neue"/>
              </a:defRPr>
            </a:lvl3pPr>
            <a:lvl4pPr indent="-228600" lvl="3" marL="1828800" algn="l">
              <a:lnSpc>
                <a:spcPct val="90000"/>
              </a:lnSpc>
              <a:spcBef>
                <a:spcPts val="0"/>
              </a:spcBef>
              <a:spcAft>
                <a:spcPts val="0"/>
              </a:spcAft>
              <a:buClr>
                <a:srgbClr val="FFFFFF"/>
              </a:buClr>
              <a:buSzPts val="4250"/>
              <a:buFont typeface="Helvetica Neue"/>
              <a:buNone/>
              <a:defRPr sz="4250">
                <a:latin typeface="Helvetica Neue"/>
                <a:ea typeface="Helvetica Neue"/>
                <a:cs typeface="Helvetica Neue"/>
                <a:sym typeface="Helvetica Neue"/>
              </a:defRPr>
            </a:lvl4pPr>
            <a:lvl5pPr indent="-228600" lvl="4" marL="2286000" algn="l">
              <a:lnSpc>
                <a:spcPct val="90000"/>
              </a:lnSpc>
              <a:spcBef>
                <a:spcPts val="0"/>
              </a:spcBef>
              <a:spcAft>
                <a:spcPts val="0"/>
              </a:spcAft>
              <a:buClr>
                <a:srgbClr val="FFFFFF"/>
              </a:buClr>
              <a:buSzPts val="4250"/>
              <a:buFont typeface="Helvetica Neue"/>
              <a:buNone/>
              <a:defRPr sz="4250">
                <a:latin typeface="Helvetica Neue"/>
                <a:ea typeface="Helvetica Neue"/>
                <a:cs typeface="Helvetica Neue"/>
                <a:sym typeface="Helvetica Neue"/>
              </a:defRPr>
            </a:lvl5pPr>
            <a:lvl6pPr indent="-369189" lvl="5" marL="2743200" algn="l">
              <a:lnSpc>
                <a:spcPct val="90000"/>
              </a:lnSpc>
              <a:spcBef>
                <a:spcPts val="8100"/>
              </a:spcBef>
              <a:spcAft>
                <a:spcPts val="0"/>
              </a:spcAft>
              <a:buClr>
                <a:srgbClr val="FFFFFF"/>
              </a:buClr>
              <a:buSzPts val="2214"/>
              <a:buChar char="•"/>
              <a:defRPr/>
            </a:lvl6pPr>
            <a:lvl7pPr indent="-369189" lvl="6" marL="3200400" algn="l">
              <a:lnSpc>
                <a:spcPct val="90000"/>
              </a:lnSpc>
              <a:spcBef>
                <a:spcPts val="8100"/>
              </a:spcBef>
              <a:spcAft>
                <a:spcPts val="0"/>
              </a:spcAft>
              <a:buClr>
                <a:srgbClr val="FFFFFF"/>
              </a:buClr>
              <a:buSzPts val="2214"/>
              <a:buChar char="•"/>
              <a:defRPr/>
            </a:lvl7pPr>
            <a:lvl8pPr indent="-369189" lvl="7" marL="3657600" algn="l">
              <a:lnSpc>
                <a:spcPct val="90000"/>
              </a:lnSpc>
              <a:spcBef>
                <a:spcPts val="8100"/>
              </a:spcBef>
              <a:spcAft>
                <a:spcPts val="0"/>
              </a:spcAft>
              <a:buClr>
                <a:srgbClr val="FFFFFF"/>
              </a:buClr>
              <a:buSzPts val="2214"/>
              <a:buChar char="•"/>
              <a:defRPr/>
            </a:lvl8pPr>
            <a:lvl9pPr indent="-369189" lvl="8" marL="4114800" algn="l">
              <a:lnSpc>
                <a:spcPct val="90000"/>
              </a:lnSpc>
              <a:spcBef>
                <a:spcPts val="8100"/>
              </a:spcBef>
              <a:spcAft>
                <a:spcPts val="0"/>
              </a:spcAft>
              <a:buClr>
                <a:srgbClr val="FFFFFF"/>
              </a:buClr>
              <a:buSzPts val="2214"/>
              <a:buChar char="•"/>
              <a:defRPr/>
            </a:lvl9pPr>
          </a:lstStyle>
          <a:p/>
        </p:txBody>
      </p:sp>
      <p:sp>
        <p:nvSpPr>
          <p:cNvPr id="65" name="Google Shape;65;p48"/>
          <p:cNvSpPr txBox="1"/>
          <p:nvPr>
            <p:ph idx="12" type="sldNum"/>
          </p:nvPr>
        </p:nvSpPr>
        <p:spPr>
          <a:xfrm>
            <a:off x="6000750" y="6540500"/>
            <a:ext cx="184253" cy="187300"/>
          </a:xfrm>
          <a:prstGeom prst="rect">
            <a:avLst/>
          </a:prstGeom>
          <a:noFill/>
          <a:ln>
            <a:noFill/>
          </a:ln>
        </p:spPr>
        <p:txBody>
          <a:bodyPr anchorCtr="0" anchor="b" bIns="50800" lIns="50800" spcFirstLastPara="1" rIns="50800" wrap="square" tIns="50800">
            <a:spAutoFit/>
          </a:bodyPr>
          <a:lstStyle>
            <a:lvl1pPr indent="0" lvl="0" marL="0" marR="0" algn="l">
              <a:lnSpc>
                <a:spcPct val="100000"/>
              </a:lnSpc>
              <a:spcBef>
                <a:spcPts val="0"/>
              </a:spcBef>
              <a:spcAft>
                <a:spcPts val="0"/>
              </a:spcAft>
              <a:buClr>
                <a:srgbClr val="000000"/>
              </a:buClr>
              <a:buSzPts val="900"/>
              <a:buFont typeface="Arial"/>
              <a:buNone/>
              <a:defRPr b="0" i="0" sz="900" u="none" cap="none" strike="noStrike">
                <a:solidFill>
                  <a:schemeClr val="lt1"/>
                </a:solidFill>
                <a:latin typeface="Helvetica Neue"/>
                <a:ea typeface="Helvetica Neue"/>
                <a:cs typeface="Helvetica Neue"/>
                <a:sym typeface="Helvetica Neue"/>
              </a:defRPr>
            </a:lvl1pPr>
            <a:lvl2pPr indent="0" lvl="1" marL="0" marR="0" algn="l">
              <a:lnSpc>
                <a:spcPct val="100000"/>
              </a:lnSpc>
              <a:spcBef>
                <a:spcPts val="0"/>
              </a:spcBef>
              <a:spcAft>
                <a:spcPts val="0"/>
              </a:spcAft>
              <a:buClr>
                <a:srgbClr val="000000"/>
              </a:buClr>
              <a:buSzPts val="900"/>
              <a:buFont typeface="Arial"/>
              <a:buNone/>
              <a:defRPr b="0" i="0" sz="900" u="none" cap="none" strike="noStrike">
                <a:solidFill>
                  <a:schemeClr val="lt1"/>
                </a:solidFill>
                <a:latin typeface="Helvetica Neue"/>
                <a:ea typeface="Helvetica Neue"/>
                <a:cs typeface="Helvetica Neue"/>
                <a:sym typeface="Helvetica Neue"/>
              </a:defRPr>
            </a:lvl2pPr>
            <a:lvl3pPr indent="0" lvl="2" marL="0" marR="0" algn="l">
              <a:lnSpc>
                <a:spcPct val="100000"/>
              </a:lnSpc>
              <a:spcBef>
                <a:spcPts val="0"/>
              </a:spcBef>
              <a:spcAft>
                <a:spcPts val="0"/>
              </a:spcAft>
              <a:buClr>
                <a:srgbClr val="000000"/>
              </a:buClr>
              <a:buSzPts val="900"/>
              <a:buFont typeface="Arial"/>
              <a:buNone/>
              <a:defRPr b="0" i="0" sz="900" u="none" cap="none" strike="noStrike">
                <a:solidFill>
                  <a:schemeClr val="lt1"/>
                </a:solidFill>
                <a:latin typeface="Helvetica Neue"/>
                <a:ea typeface="Helvetica Neue"/>
                <a:cs typeface="Helvetica Neue"/>
                <a:sym typeface="Helvetica Neue"/>
              </a:defRPr>
            </a:lvl3pPr>
            <a:lvl4pPr indent="0" lvl="3" marL="0" marR="0" algn="l">
              <a:lnSpc>
                <a:spcPct val="100000"/>
              </a:lnSpc>
              <a:spcBef>
                <a:spcPts val="0"/>
              </a:spcBef>
              <a:spcAft>
                <a:spcPts val="0"/>
              </a:spcAft>
              <a:buClr>
                <a:srgbClr val="000000"/>
              </a:buClr>
              <a:buSzPts val="900"/>
              <a:buFont typeface="Arial"/>
              <a:buNone/>
              <a:defRPr b="0" i="0" sz="900" u="none" cap="none" strike="noStrike">
                <a:solidFill>
                  <a:schemeClr val="lt1"/>
                </a:solidFill>
                <a:latin typeface="Helvetica Neue"/>
                <a:ea typeface="Helvetica Neue"/>
                <a:cs typeface="Helvetica Neue"/>
                <a:sym typeface="Helvetica Neue"/>
              </a:defRPr>
            </a:lvl4pPr>
            <a:lvl5pPr indent="0" lvl="4" marL="0" marR="0" algn="l">
              <a:lnSpc>
                <a:spcPct val="100000"/>
              </a:lnSpc>
              <a:spcBef>
                <a:spcPts val="0"/>
              </a:spcBef>
              <a:spcAft>
                <a:spcPts val="0"/>
              </a:spcAft>
              <a:buClr>
                <a:srgbClr val="000000"/>
              </a:buClr>
              <a:buSzPts val="900"/>
              <a:buFont typeface="Arial"/>
              <a:buNone/>
              <a:defRPr b="0" i="0" sz="900" u="none" cap="none" strike="noStrike">
                <a:solidFill>
                  <a:schemeClr val="lt1"/>
                </a:solidFill>
                <a:latin typeface="Helvetica Neue"/>
                <a:ea typeface="Helvetica Neue"/>
                <a:cs typeface="Helvetica Neue"/>
                <a:sym typeface="Helvetica Neue"/>
              </a:defRPr>
            </a:lvl5pPr>
            <a:lvl6pPr indent="0" lvl="5" marL="0" marR="0" algn="l">
              <a:lnSpc>
                <a:spcPct val="100000"/>
              </a:lnSpc>
              <a:spcBef>
                <a:spcPts val="0"/>
              </a:spcBef>
              <a:spcAft>
                <a:spcPts val="0"/>
              </a:spcAft>
              <a:buClr>
                <a:srgbClr val="000000"/>
              </a:buClr>
              <a:buSzPts val="900"/>
              <a:buFont typeface="Arial"/>
              <a:buNone/>
              <a:defRPr b="0" i="0" sz="900" u="none" cap="none" strike="noStrike">
                <a:solidFill>
                  <a:schemeClr val="lt1"/>
                </a:solidFill>
                <a:latin typeface="Helvetica Neue"/>
                <a:ea typeface="Helvetica Neue"/>
                <a:cs typeface="Helvetica Neue"/>
                <a:sym typeface="Helvetica Neue"/>
              </a:defRPr>
            </a:lvl6pPr>
            <a:lvl7pPr indent="0" lvl="6" marL="0" marR="0" algn="l">
              <a:lnSpc>
                <a:spcPct val="100000"/>
              </a:lnSpc>
              <a:spcBef>
                <a:spcPts val="0"/>
              </a:spcBef>
              <a:spcAft>
                <a:spcPts val="0"/>
              </a:spcAft>
              <a:buClr>
                <a:srgbClr val="000000"/>
              </a:buClr>
              <a:buSzPts val="900"/>
              <a:buFont typeface="Arial"/>
              <a:buNone/>
              <a:defRPr b="0" i="0" sz="900" u="none" cap="none" strike="noStrike">
                <a:solidFill>
                  <a:schemeClr val="lt1"/>
                </a:solidFill>
                <a:latin typeface="Helvetica Neue"/>
                <a:ea typeface="Helvetica Neue"/>
                <a:cs typeface="Helvetica Neue"/>
                <a:sym typeface="Helvetica Neue"/>
              </a:defRPr>
            </a:lvl7pPr>
            <a:lvl8pPr indent="0" lvl="7" marL="0" marR="0" algn="l">
              <a:lnSpc>
                <a:spcPct val="100000"/>
              </a:lnSpc>
              <a:spcBef>
                <a:spcPts val="0"/>
              </a:spcBef>
              <a:spcAft>
                <a:spcPts val="0"/>
              </a:spcAft>
              <a:buClr>
                <a:srgbClr val="000000"/>
              </a:buClr>
              <a:buSzPts val="900"/>
              <a:buFont typeface="Arial"/>
              <a:buNone/>
              <a:defRPr b="0" i="0" sz="900" u="none" cap="none" strike="noStrike">
                <a:solidFill>
                  <a:schemeClr val="lt1"/>
                </a:solidFill>
                <a:latin typeface="Helvetica Neue"/>
                <a:ea typeface="Helvetica Neue"/>
                <a:cs typeface="Helvetica Neue"/>
                <a:sym typeface="Helvetica Neue"/>
              </a:defRPr>
            </a:lvl8pPr>
            <a:lvl9pPr indent="0" lvl="8" marL="0" marR="0" algn="l">
              <a:lnSpc>
                <a:spcPct val="100000"/>
              </a:lnSpc>
              <a:spcBef>
                <a:spcPts val="0"/>
              </a:spcBef>
              <a:spcAft>
                <a:spcPts val="0"/>
              </a:spcAft>
              <a:buClr>
                <a:srgbClr val="000000"/>
              </a:buClr>
              <a:buSzPts val="900"/>
              <a:buFont typeface="Arial"/>
              <a:buNone/>
              <a:defRPr b="0" i="0" sz="900" u="none" cap="none" strike="noStrike">
                <a:solidFill>
                  <a:schemeClr val="lt1"/>
                </a:solidFill>
                <a:latin typeface="Helvetica Neue"/>
                <a:ea typeface="Helvetica Neue"/>
                <a:cs typeface="Helvetica Neue"/>
                <a:sym typeface="Helvetica Neue"/>
              </a:defRPr>
            </a:lvl9pPr>
          </a:lstStyle>
          <a:p>
            <a:pPr indent="0" lvl="0" marL="0" rtl="0" algn="l">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照片 - 3 联">
  <p:cSld name="照片 - 3 联">
    <p:spTree>
      <p:nvGrpSpPr>
        <p:cNvPr id="66" name="Shape 66"/>
        <p:cNvGrpSpPr/>
        <p:nvPr/>
      </p:nvGrpSpPr>
      <p:grpSpPr>
        <a:xfrm>
          <a:off x="0" y="0"/>
          <a:ext cx="0" cy="0"/>
          <a:chOff x="0" y="0"/>
          <a:chExt cx="0" cy="0"/>
        </a:xfrm>
      </p:grpSpPr>
      <p:sp>
        <p:nvSpPr>
          <p:cNvPr id="67" name="Google Shape;67;p49"/>
          <p:cNvSpPr/>
          <p:nvPr>
            <p:ph idx="2" type="pic"/>
          </p:nvPr>
        </p:nvSpPr>
        <p:spPr>
          <a:xfrm>
            <a:off x="7715250" y="3542705"/>
            <a:ext cx="4064000" cy="2705101"/>
          </a:xfrm>
          <a:prstGeom prst="rect">
            <a:avLst/>
          </a:prstGeom>
          <a:noFill/>
          <a:ln>
            <a:noFill/>
          </a:ln>
        </p:spPr>
      </p:sp>
      <p:sp>
        <p:nvSpPr>
          <p:cNvPr id="68" name="Google Shape;68;p49"/>
          <p:cNvSpPr/>
          <p:nvPr>
            <p:ph idx="3" type="pic"/>
          </p:nvPr>
        </p:nvSpPr>
        <p:spPr>
          <a:xfrm>
            <a:off x="-1466850" y="635000"/>
            <a:ext cx="11349567" cy="5638800"/>
          </a:xfrm>
          <a:prstGeom prst="rect">
            <a:avLst/>
          </a:prstGeom>
          <a:noFill/>
          <a:ln>
            <a:noFill/>
          </a:ln>
        </p:spPr>
      </p:sp>
      <p:sp>
        <p:nvSpPr>
          <p:cNvPr id="69" name="Google Shape;69;p49"/>
          <p:cNvSpPr/>
          <p:nvPr>
            <p:ph idx="4" type="pic"/>
          </p:nvPr>
        </p:nvSpPr>
        <p:spPr>
          <a:xfrm>
            <a:off x="7715250" y="635000"/>
            <a:ext cx="4064000" cy="2705100"/>
          </a:xfrm>
          <a:prstGeom prst="rect">
            <a:avLst/>
          </a:prstGeom>
          <a:noFill/>
          <a:ln>
            <a:noFill/>
          </a:ln>
        </p:spPr>
      </p:sp>
      <p:sp>
        <p:nvSpPr>
          <p:cNvPr id="70" name="Google Shape;70;p49"/>
          <p:cNvSpPr txBox="1"/>
          <p:nvPr>
            <p:ph idx="12" type="sldNum"/>
          </p:nvPr>
        </p:nvSpPr>
        <p:spPr>
          <a:xfrm>
            <a:off x="6000750" y="6540500"/>
            <a:ext cx="184253" cy="187300"/>
          </a:xfrm>
          <a:prstGeom prst="rect">
            <a:avLst/>
          </a:prstGeom>
          <a:noFill/>
          <a:ln>
            <a:noFill/>
          </a:ln>
        </p:spPr>
        <p:txBody>
          <a:bodyPr anchorCtr="0" anchor="b" bIns="50800" lIns="50800" spcFirstLastPara="1" rIns="50800" wrap="square" tIns="50800">
            <a:spAutoFit/>
          </a:bodyPr>
          <a:lstStyle>
            <a:lvl1pPr indent="0" lvl="0" marL="0" marR="0" algn="l">
              <a:lnSpc>
                <a:spcPct val="100000"/>
              </a:lnSpc>
              <a:spcBef>
                <a:spcPts val="0"/>
              </a:spcBef>
              <a:spcAft>
                <a:spcPts val="0"/>
              </a:spcAft>
              <a:buClr>
                <a:srgbClr val="000000"/>
              </a:buClr>
              <a:buSzPts val="900"/>
              <a:buFont typeface="Arial"/>
              <a:buNone/>
              <a:defRPr b="0" i="0" sz="900" u="none" cap="none" strike="noStrike">
                <a:solidFill>
                  <a:schemeClr val="lt1"/>
                </a:solidFill>
                <a:latin typeface="Helvetica Neue"/>
                <a:ea typeface="Helvetica Neue"/>
                <a:cs typeface="Helvetica Neue"/>
                <a:sym typeface="Helvetica Neue"/>
              </a:defRPr>
            </a:lvl1pPr>
            <a:lvl2pPr indent="0" lvl="1" marL="0" marR="0" algn="l">
              <a:lnSpc>
                <a:spcPct val="100000"/>
              </a:lnSpc>
              <a:spcBef>
                <a:spcPts val="0"/>
              </a:spcBef>
              <a:spcAft>
                <a:spcPts val="0"/>
              </a:spcAft>
              <a:buClr>
                <a:srgbClr val="000000"/>
              </a:buClr>
              <a:buSzPts val="900"/>
              <a:buFont typeface="Arial"/>
              <a:buNone/>
              <a:defRPr b="0" i="0" sz="900" u="none" cap="none" strike="noStrike">
                <a:solidFill>
                  <a:schemeClr val="lt1"/>
                </a:solidFill>
                <a:latin typeface="Helvetica Neue"/>
                <a:ea typeface="Helvetica Neue"/>
                <a:cs typeface="Helvetica Neue"/>
                <a:sym typeface="Helvetica Neue"/>
              </a:defRPr>
            </a:lvl2pPr>
            <a:lvl3pPr indent="0" lvl="2" marL="0" marR="0" algn="l">
              <a:lnSpc>
                <a:spcPct val="100000"/>
              </a:lnSpc>
              <a:spcBef>
                <a:spcPts val="0"/>
              </a:spcBef>
              <a:spcAft>
                <a:spcPts val="0"/>
              </a:spcAft>
              <a:buClr>
                <a:srgbClr val="000000"/>
              </a:buClr>
              <a:buSzPts val="900"/>
              <a:buFont typeface="Arial"/>
              <a:buNone/>
              <a:defRPr b="0" i="0" sz="900" u="none" cap="none" strike="noStrike">
                <a:solidFill>
                  <a:schemeClr val="lt1"/>
                </a:solidFill>
                <a:latin typeface="Helvetica Neue"/>
                <a:ea typeface="Helvetica Neue"/>
                <a:cs typeface="Helvetica Neue"/>
                <a:sym typeface="Helvetica Neue"/>
              </a:defRPr>
            </a:lvl3pPr>
            <a:lvl4pPr indent="0" lvl="3" marL="0" marR="0" algn="l">
              <a:lnSpc>
                <a:spcPct val="100000"/>
              </a:lnSpc>
              <a:spcBef>
                <a:spcPts val="0"/>
              </a:spcBef>
              <a:spcAft>
                <a:spcPts val="0"/>
              </a:spcAft>
              <a:buClr>
                <a:srgbClr val="000000"/>
              </a:buClr>
              <a:buSzPts val="900"/>
              <a:buFont typeface="Arial"/>
              <a:buNone/>
              <a:defRPr b="0" i="0" sz="900" u="none" cap="none" strike="noStrike">
                <a:solidFill>
                  <a:schemeClr val="lt1"/>
                </a:solidFill>
                <a:latin typeface="Helvetica Neue"/>
                <a:ea typeface="Helvetica Neue"/>
                <a:cs typeface="Helvetica Neue"/>
                <a:sym typeface="Helvetica Neue"/>
              </a:defRPr>
            </a:lvl4pPr>
            <a:lvl5pPr indent="0" lvl="4" marL="0" marR="0" algn="l">
              <a:lnSpc>
                <a:spcPct val="100000"/>
              </a:lnSpc>
              <a:spcBef>
                <a:spcPts val="0"/>
              </a:spcBef>
              <a:spcAft>
                <a:spcPts val="0"/>
              </a:spcAft>
              <a:buClr>
                <a:srgbClr val="000000"/>
              </a:buClr>
              <a:buSzPts val="900"/>
              <a:buFont typeface="Arial"/>
              <a:buNone/>
              <a:defRPr b="0" i="0" sz="900" u="none" cap="none" strike="noStrike">
                <a:solidFill>
                  <a:schemeClr val="lt1"/>
                </a:solidFill>
                <a:latin typeface="Helvetica Neue"/>
                <a:ea typeface="Helvetica Neue"/>
                <a:cs typeface="Helvetica Neue"/>
                <a:sym typeface="Helvetica Neue"/>
              </a:defRPr>
            </a:lvl5pPr>
            <a:lvl6pPr indent="0" lvl="5" marL="0" marR="0" algn="l">
              <a:lnSpc>
                <a:spcPct val="100000"/>
              </a:lnSpc>
              <a:spcBef>
                <a:spcPts val="0"/>
              </a:spcBef>
              <a:spcAft>
                <a:spcPts val="0"/>
              </a:spcAft>
              <a:buClr>
                <a:srgbClr val="000000"/>
              </a:buClr>
              <a:buSzPts val="900"/>
              <a:buFont typeface="Arial"/>
              <a:buNone/>
              <a:defRPr b="0" i="0" sz="900" u="none" cap="none" strike="noStrike">
                <a:solidFill>
                  <a:schemeClr val="lt1"/>
                </a:solidFill>
                <a:latin typeface="Helvetica Neue"/>
                <a:ea typeface="Helvetica Neue"/>
                <a:cs typeface="Helvetica Neue"/>
                <a:sym typeface="Helvetica Neue"/>
              </a:defRPr>
            </a:lvl6pPr>
            <a:lvl7pPr indent="0" lvl="6" marL="0" marR="0" algn="l">
              <a:lnSpc>
                <a:spcPct val="100000"/>
              </a:lnSpc>
              <a:spcBef>
                <a:spcPts val="0"/>
              </a:spcBef>
              <a:spcAft>
                <a:spcPts val="0"/>
              </a:spcAft>
              <a:buClr>
                <a:srgbClr val="000000"/>
              </a:buClr>
              <a:buSzPts val="900"/>
              <a:buFont typeface="Arial"/>
              <a:buNone/>
              <a:defRPr b="0" i="0" sz="900" u="none" cap="none" strike="noStrike">
                <a:solidFill>
                  <a:schemeClr val="lt1"/>
                </a:solidFill>
                <a:latin typeface="Helvetica Neue"/>
                <a:ea typeface="Helvetica Neue"/>
                <a:cs typeface="Helvetica Neue"/>
                <a:sym typeface="Helvetica Neue"/>
              </a:defRPr>
            </a:lvl7pPr>
            <a:lvl8pPr indent="0" lvl="7" marL="0" marR="0" algn="l">
              <a:lnSpc>
                <a:spcPct val="100000"/>
              </a:lnSpc>
              <a:spcBef>
                <a:spcPts val="0"/>
              </a:spcBef>
              <a:spcAft>
                <a:spcPts val="0"/>
              </a:spcAft>
              <a:buClr>
                <a:srgbClr val="000000"/>
              </a:buClr>
              <a:buSzPts val="900"/>
              <a:buFont typeface="Arial"/>
              <a:buNone/>
              <a:defRPr b="0" i="0" sz="900" u="none" cap="none" strike="noStrike">
                <a:solidFill>
                  <a:schemeClr val="lt1"/>
                </a:solidFill>
                <a:latin typeface="Helvetica Neue"/>
                <a:ea typeface="Helvetica Neue"/>
                <a:cs typeface="Helvetica Neue"/>
                <a:sym typeface="Helvetica Neue"/>
              </a:defRPr>
            </a:lvl8pPr>
            <a:lvl9pPr indent="0" lvl="8" marL="0" marR="0" algn="l">
              <a:lnSpc>
                <a:spcPct val="100000"/>
              </a:lnSpc>
              <a:spcBef>
                <a:spcPts val="0"/>
              </a:spcBef>
              <a:spcAft>
                <a:spcPts val="0"/>
              </a:spcAft>
              <a:buClr>
                <a:srgbClr val="000000"/>
              </a:buClr>
              <a:buSzPts val="900"/>
              <a:buFont typeface="Arial"/>
              <a:buNone/>
              <a:defRPr b="0" i="0" sz="900" u="none" cap="none" strike="noStrike">
                <a:solidFill>
                  <a:schemeClr val="lt1"/>
                </a:solidFill>
                <a:latin typeface="Helvetica Neue"/>
                <a:ea typeface="Helvetica Neue"/>
                <a:cs typeface="Helvetica Neue"/>
                <a:sym typeface="Helvetica Neue"/>
              </a:defRPr>
            </a:lvl9pPr>
          </a:lstStyle>
          <a:p>
            <a:pPr indent="0" lvl="0" marL="0" rtl="0" algn="l">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照片">
  <p:cSld name="照片">
    <p:spTree>
      <p:nvGrpSpPr>
        <p:cNvPr id="71" name="Shape 71"/>
        <p:cNvGrpSpPr/>
        <p:nvPr/>
      </p:nvGrpSpPr>
      <p:grpSpPr>
        <a:xfrm>
          <a:off x="0" y="0"/>
          <a:ext cx="0" cy="0"/>
          <a:chOff x="0" y="0"/>
          <a:chExt cx="0" cy="0"/>
        </a:xfrm>
      </p:grpSpPr>
      <p:sp>
        <p:nvSpPr>
          <p:cNvPr id="72" name="Google Shape;72;p50"/>
          <p:cNvSpPr/>
          <p:nvPr>
            <p:ph idx="2" type="pic"/>
          </p:nvPr>
        </p:nvSpPr>
        <p:spPr>
          <a:xfrm>
            <a:off x="-755650" y="-1860550"/>
            <a:ext cx="14255750" cy="9515121"/>
          </a:xfrm>
          <a:prstGeom prst="rect">
            <a:avLst/>
          </a:prstGeom>
          <a:noFill/>
          <a:ln>
            <a:noFill/>
          </a:ln>
        </p:spPr>
      </p:sp>
      <p:sp>
        <p:nvSpPr>
          <p:cNvPr id="73" name="Google Shape;73;p50"/>
          <p:cNvSpPr txBox="1"/>
          <p:nvPr>
            <p:ph idx="12" type="sldNum"/>
          </p:nvPr>
        </p:nvSpPr>
        <p:spPr>
          <a:xfrm>
            <a:off x="6000750" y="6540500"/>
            <a:ext cx="184253" cy="187300"/>
          </a:xfrm>
          <a:prstGeom prst="rect">
            <a:avLst/>
          </a:prstGeom>
          <a:noFill/>
          <a:ln>
            <a:noFill/>
          </a:ln>
        </p:spPr>
        <p:txBody>
          <a:bodyPr anchorCtr="0" anchor="b" bIns="50800" lIns="50800" spcFirstLastPara="1" rIns="50800" wrap="square" tIns="50800">
            <a:spAutoFit/>
          </a:bodyPr>
          <a:lstStyle>
            <a:lvl1pPr indent="0" lvl="0" marL="0" marR="0" algn="l">
              <a:lnSpc>
                <a:spcPct val="100000"/>
              </a:lnSpc>
              <a:spcBef>
                <a:spcPts val="0"/>
              </a:spcBef>
              <a:spcAft>
                <a:spcPts val="0"/>
              </a:spcAft>
              <a:buClr>
                <a:srgbClr val="000000"/>
              </a:buClr>
              <a:buSzPts val="900"/>
              <a:buFont typeface="Arial"/>
              <a:buNone/>
              <a:defRPr b="0" i="0" sz="900" u="none" cap="none" strike="noStrike">
                <a:solidFill>
                  <a:schemeClr val="lt1"/>
                </a:solidFill>
                <a:latin typeface="Helvetica Neue"/>
                <a:ea typeface="Helvetica Neue"/>
                <a:cs typeface="Helvetica Neue"/>
                <a:sym typeface="Helvetica Neue"/>
              </a:defRPr>
            </a:lvl1pPr>
            <a:lvl2pPr indent="0" lvl="1" marL="0" marR="0" algn="l">
              <a:lnSpc>
                <a:spcPct val="100000"/>
              </a:lnSpc>
              <a:spcBef>
                <a:spcPts val="0"/>
              </a:spcBef>
              <a:spcAft>
                <a:spcPts val="0"/>
              </a:spcAft>
              <a:buClr>
                <a:srgbClr val="000000"/>
              </a:buClr>
              <a:buSzPts val="900"/>
              <a:buFont typeface="Arial"/>
              <a:buNone/>
              <a:defRPr b="0" i="0" sz="900" u="none" cap="none" strike="noStrike">
                <a:solidFill>
                  <a:schemeClr val="lt1"/>
                </a:solidFill>
                <a:latin typeface="Helvetica Neue"/>
                <a:ea typeface="Helvetica Neue"/>
                <a:cs typeface="Helvetica Neue"/>
                <a:sym typeface="Helvetica Neue"/>
              </a:defRPr>
            </a:lvl2pPr>
            <a:lvl3pPr indent="0" lvl="2" marL="0" marR="0" algn="l">
              <a:lnSpc>
                <a:spcPct val="100000"/>
              </a:lnSpc>
              <a:spcBef>
                <a:spcPts val="0"/>
              </a:spcBef>
              <a:spcAft>
                <a:spcPts val="0"/>
              </a:spcAft>
              <a:buClr>
                <a:srgbClr val="000000"/>
              </a:buClr>
              <a:buSzPts val="900"/>
              <a:buFont typeface="Arial"/>
              <a:buNone/>
              <a:defRPr b="0" i="0" sz="900" u="none" cap="none" strike="noStrike">
                <a:solidFill>
                  <a:schemeClr val="lt1"/>
                </a:solidFill>
                <a:latin typeface="Helvetica Neue"/>
                <a:ea typeface="Helvetica Neue"/>
                <a:cs typeface="Helvetica Neue"/>
                <a:sym typeface="Helvetica Neue"/>
              </a:defRPr>
            </a:lvl3pPr>
            <a:lvl4pPr indent="0" lvl="3" marL="0" marR="0" algn="l">
              <a:lnSpc>
                <a:spcPct val="100000"/>
              </a:lnSpc>
              <a:spcBef>
                <a:spcPts val="0"/>
              </a:spcBef>
              <a:spcAft>
                <a:spcPts val="0"/>
              </a:spcAft>
              <a:buClr>
                <a:srgbClr val="000000"/>
              </a:buClr>
              <a:buSzPts val="900"/>
              <a:buFont typeface="Arial"/>
              <a:buNone/>
              <a:defRPr b="0" i="0" sz="900" u="none" cap="none" strike="noStrike">
                <a:solidFill>
                  <a:schemeClr val="lt1"/>
                </a:solidFill>
                <a:latin typeface="Helvetica Neue"/>
                <a:ea typeface="Helvetica Neue"/>
                <a:cs typeface="Helvetica Neue"/>
                <a:sym typeface="Helvetica Neue"/>
              </a:defRPr>
            </a:lvl4pPr>
            <a:lvl5pPr indent="0" lvl="4" marL="0" marR="0" algn="l">
              <a:lnSpc>
                <a:spcPct val="100000"/>
              </a:lnSpc>
              <a:spcBef>
                <a:spcPts val="0"/>
              </a:spcBef>
              <a:spcAft>
                <a:spcPts val="0"/>
              </a:spcAft>
              <a:buClr>
                <a:srgbClr val="000000"/>
              </a:buClr>
              <a:buSzPts val="900"/>
              <a:buFont typeface="Arial"/>
              <a:buNone/>
              <a:defRPr b="0" i="0" sz="900" u="none" cap="none" strike="noStrike">
                <a:solidFill>
                  <a:schemeClr val="lt1"/>
                </a:solidFill>
                <a:latin typeface="Helvetica Neue"/>
                <a:ea typeface="Helvetica Neue"/>
                <a:cs typeface="Helvetica Neue"/>
                <a:sym typeface="Helvetica Neue"/>
              </a:defRPr>
            </a:lvl5pPr>
            <a:lvl6pPr indent="0" lvl="5" marL="0" marR="0" algn="l">
              <a:lnSpc>
                <a:spcPct val="100000"/>
              </a:lnSpc>
              <a:spcBef>
                <a:spcPts val="0"/>
              </a:spcBef>
              <a:spcAft>
                <a:spcPts val="0"/>
              </a:spcAft>
              <a:buClr>
                <a:srgbClr val="000000"/>
              </a:buClr>
              <a:buSzPts val="900"/>
              <a:buFont typeface="Arial"/>
              <a:buNone/>
              <a:defRPr b="0" i="0" sz="900" u="none" cap="none" strike="noStrike">
                <a:solidFill>
                  <a:schemeClr val="lt1"/>
                </a:solidFill>
                <a:latin typeface="Helvetica Neue"/>
                <a:ea typeface="Helvetica Neue"/>
                <a:cs typeface="Helvetica Neue"/>
                <a:sym typeface="Helvetica Neue"/>
              </a:defRPr>
            </a:lvl6pPr>
            <a:lvl7pPr indent="0" lvl="6" marL="0" marR="0" algn="l">
              <a:lnSpc>
                <a:spcPct val="100000"/>
              </a:lnSpc>
              <a:spcBef>
                <a:spcPts val="0"/>
              </a:spcBef>
              <a:spcAft>
                <a:spcPts val="0"/>
              </a:spcAft>
              <a:buClr>
                <a:srgbClr val="000000"/>
              </a:buClr>
              <a:buSzPts val="900"/>
              <a:buFont typeface="Arial"/>
              <a:buNone/>
              <a:defRPr b="0" i="0" sz="900" u="none" cap="none" strike="noStrike">
                <a:solidFill>
                  <a:schemeClr val="lt1"/>
                </a:solidFill>
                <a:latin typeface="Helvetica Neue"/>
                <a:ea typeface="Helvetica Neue"/>
                <a:cs typeface="Helvetica Neue"/>
                <a:sym typeface="Helvetica Neue"/>
              </a:defRPr>
            </a:lvl7pPr>
            <a:lvl8pPr indent="0" lvl="7" marL="0" marR="0" algn="l">
              <a:lnSpc>
                <a:spcPct val="100000"/>
              </a:lnSpc>
              <a:spcBef>
                <a:spcPts val="0"/>
              </a:spcBef>
              <a:spcAft>
                <a:spcPts val="0"/>
              </a:spcAft>
              <a:buClr>
                <a:srgbClr val="000000"/>
              </a:buClr>
              <a:buSzPts val="900"/>
              <a:buFont typeface="Arial"/>
              <a:buNone/>
              <a:defRPr b="0" i="0" sz="900" u="none" cap="none" strike="noStrike">
                <a:solidFill>
                  <a:schemeClr val="lt1"/>
                </a:solidFill>
                <a:latin typeface="Helvetica Neue"/>
                <a:ea typeface="Helvetica Neue"/>
                <a:cs typeface="Helvetica Neue"/>
                <a:sym typeface="Helvetica Neue"/>
              </a:defRPr>
            </a:lvl8pPr>
            <a:lvl9pPr indent="0" lvl="8" marL="0" marR="0" algn="l">
              <a:lnSpc>
                <a:spcPct val="100000"/>
              </a:lnSpc>
              <a:spcBef>
                <a:spcPts val="0"/>
              </a:spcBef>
              <a:spcAft>
                <a:spcPts val="0"/>
              </a:spcAft>
              <a:buClr>
                <a:srgbClr val="000000"/>
              </a:buClr>
              <a:buSzPts val="900"/>
              <a:buFont typeface="Arial"/>
              <a:buNone/>
              <a:defRPr b="0" i="0" sz="900" u="none" cap="none" strike="noStrike">
                <a:solidFill>
                  <a:schemeClr val="lt1"/>
                </a:solidFill>
                <a:latin typeface="Helvetica Neue"/>
                <a:ea typeface="Helvetica Neue"/>
                <a:cs typeface="Helvetica Neue"/>
                <a:sym typeface="Helvetica Neue"/>
              </a:defRPr>
            </a:lvl9pPr>
          </a:lstStyle>
          <a:p>
            <a:pPr indent="0" lvl="0" marL="0" rtl="0" algn="l">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空白">
  <p:cSld name="空白">
    <p:spTree>
      <p:nvGrpSpPr>
        <p:cNvPr id="74" name="Shape 74"/>
        <p:cNvGrpSpPr/>
        <p:nvPr/>
      </p:nvGrpSpPr>
      <p:grpSpPr>
        <a:xfrm>
          <a:off x="0" y="0"/>
          <a:ext cx="0" cy="0"/>
          <a:chOff x="0" y="0"/>
          <a:chExt cx="0" cy="0"/>
        </a:xfrm>
      </p:grpSpPr>
      <p:sp>
        <p:nvSpPr>
          <p:cNvPr id="75" name="Google Shape;75;p51"/>
          <p:cNvSpPr txBox="1"/>
          <p:nvPr>
            <p:ph idx="12" type="sldNum"/>
          </p:nvPr>
        </p:nvSpPr>
        <p:spPr>
          <a:xfrm>
            <a:off x="6000750" y="6540500"/>
            <a:ext cx="184253" cy="187300"/>
          </a:xfrm>
          <a:prstGeom prst="rect">
            <a:avLst/>
          </a:prstGeom>
          <a:noFill/>
          <a:ln>
            <a:noFill/>
          </a:ln>
        </p:spPr>
        <p:txBody>
          <a:bodyPr anchorCtr="0" anchor="b" bIns="50800" lIns="50800" spcFirstLastPara="1" rIns="50800" wrap="square" tIns="50800">
            <a:spAutoFit/>
          </a:bodyPr>
          <a:lstStyle>
            <a:lvl1pPr indent="0" lvl="0" marL="0" marR="0" algn="l">
              <a:lnSpc>
                <a:spcPct val="100000"/>
              </a:lnSpc>
              <a:spcBef>
                <a:spcPts val="0"/>
              </a:spcBef>
              <a:spcAft>
                <a:spcPts val="0"/>
              </a:spcAft>
              <a:buClr>
                <a:srgbClr val="000000"/>
              </a:buClr>
              <a:buSzPts val="900"/>
              <a:buFont typeface="Arial"/>
              <a:buNone/>
              <a:defRPr b="0" i="0" sz="900" u="none" cap="none" strike="noStrike">
                <a:solidFill>
                  <a:schemeClr val="lt1"/>
                </a:solidFill>
                <a:latin typeface="Helvetica Neue"/>
                <a:ea typeface="Helvetica Neue"/>
                <a:cs typeface="Helvetica Neue"/>
                <a:sym typeface="Helvetica Neue"/>
              </a:defRPr>
            </a:lvl1pPr>
            <a:lvl2pPr indent="0" lvl="1" marL="0" marR="0" algn="l">
              <a:lnSpc>
                <a:spcPct val="100000"/>
              </a:lnSpc>
              <a:spcBef>
                <a:spcPts val="0"/>
              </a:spcBef>
              <a:spcAft>
                <a:spcPts val="0"/>
              </a:spcAft>
              <a:buClr>
                <a:srgbClr val="000000"/>
              </a:buClr>
              <a:buSzPts val="900"/>
              <a:buFont typeface="Arial"/>
              <a:buNone/>
              <a:defRPr b="0" i="0" sz="900" u="none" cap="none" strike="noStrike">
                <a:solidFill>
                  <a:schemeClr val="lt1"/>
                </a:solidFill>
                <a:latin typeface="Helvetica Neue"/>
                <a:ea typeface="Helvetica Neue"/>
                <a:cs typeface="Helvetica Neue"/>
                <a:sym typeface="Helvetica Neue"/>
              </a:defRPr>
            </a:lvl2pPr>
            <a:lvl3pPr indent="0" lvl="2" marL="0" marR="0" algn="l">
              <a:lnSpc>
                <a:spcPct val="100000"/>
              </a:lnSpc>
              <a:spcBef>
                <a:spcPts val="0"/>
              </a:spcBef>
              <a:spcAft>
                <a:spcPts val="0"/>
              </a:spcAft>
              <a:buClr>
                <a:srgbClr val="000000"/>
              </a:buClr>
              <a:buSzPts val="900"/>
              <a:buFont typeface="Arial"/>
              <a:buNone/>
              <a:defRPr b="0" i="0" sz="900" u="none" cap="none" strike="noStrike">
                <a:solidFill>
                  <a:schemeClr val="lt1"/>
                </a:solidFill>
                <a:latin typeface="Helvetica Neue"/>
                <a:ea typeface="Helvetica Neue"/>
                <a:cs typeface="Helvetica Neue"/>
                <a:sym typeface="Helvetica Neue"/>
              </a:defRPr>
            </a:lvl3pPr>
            <a:lvl4pPr indent="0" lvl="3" marL="0" marR="0" algn="l">
              <a:lnSpc>
                <a:spcPct val="100000"/>
              </a:lnSpc>
              <a:spcBef>
                <a:spcPts val="0"/>
              </a:spcBef>
              <a:spcAft>
                <a:spcPts val="0"/>
              </a:spcAft>
              <a:buClr>
                <a:srgbClr val="000000"/>
              </a:buClr>
              <a:buSzPts val="900"/>
              <a:buFont typeface="Arial"/>
              <a:buNone/>
              <a:defRPr b="0" i="0" sz="900" u="none" cap="none" strike="noStrike">
                <a:solidFill>
                  <a:schemeClr val="lt1"/>
                </a:solidFill>
                <a:latin typeface="Helvetica Neue"/>
                <a:ea typeface="Helvetica Neue"/>
                <a:cs typeface="Helvetica Neue"/>
                <a:sym typeface="Helvetica Neue"/>
              </a:defRPr>
            </a:lvl4pPr>
            <a:lvl5pPr indent="0" lvl="4" marL="0" marR="0" algn="l">
              <a:lnSpc>
                <a:spcPct val="100000"/>
              </a:lnSpc>
              <a:spcBef>
                <a:spcPts val="0"/>
              </a:spcBef>
              <a:spcAft>
                <a:spcPts val="0"/>
              </a:spcAft>
              <a:buClr>
                <a:srgbClr val="000000"/>
              </a:buClr>
              <a:buSzPts val="900"/>
              <a:buFont typeface="Arial"/>
              <a:buNone/>
              <a:defRPr b="0" i="0" sz="900" u="none" cap="none" strike="noStrike">
                <a:solidFill>
                  <a:schemeClr val="lt1"/>
                </a:solidFill>
                <a:latin typeface="Helvetica Neue"/>
                <a:ea typeface="Helvetica Neue"/>
                <a:cs typeface="Helvetica Neue"/>
                <a:sym typeface="Helvetica Neue"/>
              </a:defRPr>
            </a:lvl5pPr>
            <a:lvl6pPr indent="0" lvl="5" marL="0" marR="0" algn="l">
              <a:lnSpc>
                <a:spcPct val="100000"/>
              </a:lnSpc>
              <a:spcBef>
                <a:spcPts val="0"/>
              </a:spcBef>
              <a:spcAft>
                <a:spcPts val="0"/>
              </a:spcAft>
              <a:buClr>
                <a:srgbClr val="000000"/>
              </a:buClr>
              <a:buSzPts val="900"/>
              <a:buFont typeface="Arial"/>
              <a:buNone/>
              <a:defRPr b="0" i="0" sz="900" u="none" cap="none" strike="noStrike">
                <a:solidFill>
                  <a:schemeClr val="lt1"/>
                </a:solidFill>
                <a:latin typeface="Helvetica Neue"/>
                <a:ea typeface="Helvetica Neue"/>
                <a:cs typeface="Helvetica Neue"/>
                <a:sym typeface="Helvetica Neue"/>
              </a:defRPr>
            </a:lvl6pPr>
            <a:lvl7pPr indent="0" lvl="6" marL="0" marR="0" algn="l">
              <a:lnSpc>
                <a:spcPct val="100000"/>
              </a:lnSpc>
              <a:spcBef>
                <a:spcPts val="0"/>
              </a:spcBef>
              <a:spcAft>
                <a:spcPts val="0"/>
              </a:spcAft>
              <a:buClr>
                <a:srgbClr val="000000"/>
              </a:buClr>
              <a:buSzPts val="900"/>
              <a:buFont typeface="Arial"/>
              <a:buNone/>
              <a:defRPr b="0" i="0" sz="900" u="none" cap="none" strike="noStrike">
                <a:solidFill>
                  <a:schemeClr val="lt1"/>
                </a:solidFill>
                <a:latin typeface="Helvetica Neue"/>
                <a:ea typeface="Helvetica Neue"/>
                <a:cs typeface="Helvetica Neue"/>
                <a:sym typeface="Helvetica Neue"/>
              </a:defRPr>
            </a:lvl7pPr>
            <a:lvl8pPr indent="0" lvl="7" marL="0" marR="0" algn="l">
              <a:lnSpc>
                <a:spcPct val="100000"/>
              </a:lnSpc>
              <a:spcBef>
                <a:spcPts val="0"/>
              </a:spcBef>
              <a:spcAft>
                <a:spcPts val="0"/>
              </a:spcAft>
              <a:buClr>
                <a:srgbClr val="000000"/>
              </a:buClr>
              <a:buSzPts val="900"/>
              <a:buFont typeface="Arial"/>
              <a:buNone/>
              <a:defRPr b="0" i="0" sz="900" u="none" cap="none" strike="noStrike">
                <a:solidFill>
                  <a:schemeClr val="lt1"/>
                </a:solidFill>
                <a:latin typeface="Helvetica Neue"/>
                <a:ea typeface="Helvetica Neue"/>
                <a:cs typeface="Helvetica Neue"/>
                <a:sym typeface="Helvetica Neue"/>
              </a:defRPr>
            </a:lvl8pPr>
            <a:lvl9pPr indent="0" lvl="8" marL="0" marR="0" algn="l">
              <a:lnSpc>
                <a:spcPct val="100000"/>
              </a:lnSpc>
              <a:spcBef>
                <a:spcPts val="0"/>
              </a:spcBef>
              <a:spcAft>
                <a:spcPts val="0"/>
              </a:spcAft>
              <a:buClr>
                <a:srgbClr val="000000"/>
              </a:buClr>
              <a:buSzPts val="900"/>
              <a:buFont typeface="Arial"/>
              <a:buNone/>
              <a:defRPr b="0" i="0" sz="900" u="none" cap="none" strike="noStrike">
                <a:solidFill>
                  <a:schemeClr val="lt1"/>
                </a:solidFill>
                <a:latin typeface="Helvetica Neue"/>
                <a:ea typeface="Helvetica Neue"/>
                <a:cs typeface="Helvetica Neue"/>
                <a:sym typeface="Helvetica Neue"/>
              </a:defRPr>
            </a:lvl9pPr>
          </a:lstStyle>
          <a:p>
            <a:pPr indent="0" lvl="0" marL="0" rtl="0" algn="l">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空白">
  <p:cSld name="空白 2">
    <p:bg>
      <p:bgPr>
        <a:solidFill>
          <a:srgbClr val="FFFFFF"/>
        </a:solidFill>
      </p:bgPr>
    </p:bg>
    <p:spTree>
      <p:nvGrpSpPr>
        <p:cNvPr id="76" name="Shape 76"/>
        <p:cNvGrpSpPr/>
        <p:nvPr/>
      </p:nvGrpSpPr>
      <p:grpSpPr>
        <a:xfrm>
          <a:off x="0" y="0"/>
          <a:ext cx="0" cy="0"/>
          <a:chOff x="0" y="0"/>
          <a:chExt cx="0" cy="0"/>
        </a:xfrm>
      </p:grpSpPr>
      <p:sp>
        <p:nvSpPr>
          <p:cNvPr id="77" name="Google Shape;77;p52"/>
          <p:cNvSpPr txBox="1"/>
          <p:nvPr>
            <p:ph idx="12" type="sldNum"/>
          </p:nvPr>
        </p:nvSpPr>
        <p:spPr>
          <a:xfrm>
            <a:off x="6000750" y="6540500"/>
            <a:ext cx="184253" cy="187300"/>
          </a:xfrm>
          <a:prstGeom prst="rect">
            <a:avLst/>
          </a:prstGeom>
          <a:noFill/>
          <a:ln>
            <a:noFill/>
          </a:ln>
        </p:spPr>
        <p:txBody>
          <a:bodyPr anchorCtr="0" anchor="b" bIns="50800" lIns="50800" spcFirstLastPara="1" rIns="50800" wrap="square" tIns="50800">
            <a:spAutoFit/>
          </a:bodyPr>
          <a:lstStyle>
            <a:lvl1pPr indent="0" lvl="0" marL="0" marR="0" algn="l">
              <a:lnSpc>
                <a:spcPct val="100000"/>
              </a:lnSpc>
              <a:spcBef>
                <a:spcPts val="0"/>
              </a:spcBef>
              <a:spcAft>
                <a:spcPts val="0"/>
              </a:spcAft>
              <a:buClr>
                <a:srgbClr val="000000"/>
              </a:buClr>
              <a:buSzPts val="900"/>
              <a:buFont typeface="Arial"/>
              <a:buNone/>
              <a:defRPr b="0" i="0" sz="900" u="none" cap="none" strike="noStrike">
                <a:solidFill>
                  <a:srgbClr val="000000"/>
                </a:solidFill>
                <a:latin typeface="Helvetica Neue"/>
                <a:ea typeface="Helvetica Neue"/>
                <a:cs typeface="Helvetica Neue"/>
                <a:sym typeface="Helvetica Neue"/>
              </a:defRPr>
            </a:lvl1pPr>
            <a:lvl2pPr indent="0" lvl="1" marL="0" marR="0" algn="l">
              <a:lnSpc>
                <a:spcPct val="100000"/>
              </a:lnSpc>
              <a:spcBef>
                <a:spcPts val="0"/>
              </a:spcBef>
              <a:spcAft>
                <a:spcPts val="0"/>
              </a:spcAft>
              <a:buClr>
                <a:srgbClr val="000000"/>
              </a:buClr>
              <a:buSzPts val="900"/>
              <a:buFont typeface="Arial"/>
              <a:buNone/>
              <a:defRPr b="0" i="0" sz="900" u="none" cap="none" strike="noStrike">
                <a:solidFill>
                  <a:srgbClr val="000000"/>
                </a:solidFill>
                <a:latin typeface="Helvetica Neue"/>
                <a:ea typeface="Helvetica Neue"/>
                <a:cs typeface="Helvetica Neue"/>
                <a:sym typeface="Helvetica Neue"/>
              </a:defRPr>
            </a:lvl2pPr>
            <a:lvl3pPr indent="0" lvl="2" marL="0" marR="0" algn="l">
              <a:lnSpc>
                <a:spcPct val="100000"/>
              </a:lnSpc>
              <a:spcBef>
                <a:spcPts val="0"/>
              </a:spcBef>
              <a:spcAft>
                <a:spcPts val="0"/>
              </a:spcAft>
              <a:buClr>
                <a:srgbClr val="000000"/>
              </a:buClr>
              <a:buSzPts val="900"/>
              <a:buFont typeface="Arial"/>
              <a:buNone/>
              <a:defRPr b="0" i="0" sz="900" u="none" cap="none" strike="noStrike">
                <a:solidFill>
                  <a:srgbClr val="000000"/>
                </a:solidFill>
                <a:latin typeface="Helvetica Neue"/>
                <a:ea typeface="Helvetica Neue"/>
                <a:cs typeface="Helvetica Neue"/>
                <a:sym typeface="Helvetica Neue"/>
              </a:defRPr>
            </a:lvl3pPr>
            <a:lvl4pPr indent="0" lvl="3" marL="0" marR="0" algn="l">
              <a:lnSpc>
                <a:spcPct val="100000"/>
              </a:lnSpc>
              <a:spcBef>
                <a:spcPts val="0"/>
              </a:spcBef>
              <a:spcAft>
                <a:spcPts val="0"/>
              </a:spcAft>
              <a:buClr>
                <a:srgbClr val="000000"/>
              </a:buClr>
              <a:buSzPts val="900"/>
              <a:buFont typeface="Arial"/>
              <a:buNone/>
              <a:defRPr b="0" i="0" sz="900" u="none" cap="none" strike="noStrike">
                <a:solidFill>
                  <a:srgbClr val="000000"/>
                </a:solidFill>
                <a:latin typeface="Helvetica Neue"/>
                <a:ea typeface="Helvetica Neue"/>
                <a:cs typeface="Helvetica Neue"/>
                <a:sym typeface="Helvetica Neue"/>
              </a:defRPr>
            </a:lvl4pPr>
            <a:lvl5pPr indent="0" lvl="4" marL="0" marR="0" algn="l">
              <a:lnSpc>
                <a:spcPct val="100000"/>
              </a:lnSpc>
              <a:spcBef>
                <a:spcPts val="0"/>
              </a:spcBef>
              <a:spcAft>
                <a:spcPts val="0"/>
              </a:spcAft>
              <a:buClr>
                <a:srgbClr val="000000"/>
              </a:buClr>
              <a:buSzPts val="900"/>
              <a:buFont typeface="Arial"/>
              <a:buNone/>
              <a:defRPr b="0" i="0" sz="900" u="none" cap="none" strike="noStrike">
                <a:solidFill>
                  <a:srgbClr val="000000"/>
                </a:solidFill>
                <a:latin typeface="Helvetica Neue"/>
                <a:ea typeface="Helvetica Neue"/>
                <a:cs typeface="Helvetica Neue"/>
                <a:sym typeface="Helvetica Neue"/>
              </a:defRPr>
            </a:lvl5pPr>
            <a:lvl6pPr indent="0" lvl="5" marL="0" marR="0" algn="l">
              <a:lnSpc>
                <a:spcPct val="100000"/>
              </a:lnSpc>
              <a:spcBef>
                <a:spcPts val="0"/>
              </a:spcBef>
              <a:spcAft>
                <a:spcPts val="0"/>
              </a:spcAft>
              <a:buClr>
                <a:srgbClr val="000000"/>
              </a:buClr>
              <a:buSzPts val="900"/>
              <a:buFont typeface="Arial"/>
              <a:buNone/>
              <a:defRPr b="0" i="0" sz="900" u="none" cap="none" strike="noStrike">
                <a:solidFill>
                  <a:srgbClr val="000000"/>
                </a:solidFill>
                <a:latin typeface="Helvetica Neue"/>
                <a:ea typeface="Helvetica Neue"/>
                <a:cs typeface="Helvetica Neue"/>
                <a:sym typeface="Helvetica Neue"/>
              </a:defRPr>
            </a:lvl6pPr>
            <a:lvl7pPr indent="0" lvl="6" marL="0" marR="0" algn="l">
              <a:lnSpc>
                <a:spcPct val="100000"/>
              </a:lnSpc>
              <a:spcBef>
                <a:spcPts val="0"/>
              </a:spcBef>
              <a:spcAft>
                <a:spcPts val="0"/>
              </a:spcAft>
              <a:buClr>
                <a:srgbClr val="000000"/>
              </a:buClr>
              <a:buSzPts val="900"/>
              <a:buFont typeface="Arial"/>
              <a:buNone/>
              <a:defRPr b="0" i="0" sz="900" u="none" cap="none" strike="noStrike">
                <a:solidFill>
                  <a:srgbClr val="000000"/>
                </a:solidFill>
                <a:latin typeface="Helvetica Neue"/>
                <a:ea typeface="Helvetica Neue"/>
                <a:cs typeface="Helvetica Neue"/>
                <a:sym typeface="Helvetica Neue"/>
              </a:defRPr>
            </a:lvl7pPr>
            <a:lvl8pPr indent="0" lvl="7" marL="0" marR="0" algn="l">
              <a:lnSpc>
                <a:spcPct val="100000"/>
              </a:lnSpc>
              <a:spcBef>
                <a:spcPts val="0"/>
              </a:spcBef>
              <a:spcAft>
                <a:spcPts val="0"/>
              </a:spcAft>
              <a:buClr>
                <a:srgbClr val="000000"/>
              </a:buClr>
              <a:buSzPts val="900"/>
              <a:buFont typeface="Arial"/>
              <a:buNone/>
              <a:defRPr b="0" i="0" sz="900" u="none" cap="none" strike="noStrike">
                <a:solidFill>
                  <a:srgbClr val="000000"/>
                </a:solidFill>
                <a:latin typeface="Helvetica Neue"/>
                <a:ea typeface="Helvetica Neue"/>
                <a:cs typeface="Helvetica Neue"/>
                <a:sym typeface="Helvetica Neue"/>
              </a:defRPr>
            </a:lvl8pPr>
            <a:lvl9pPr indent="0" lvl="8" marL="0" marR="0" algn="l">
              <a:lnSpc>
                <a:spcPct val="100000"/>
              </a:lnSpc>
              <a:spcBef>
                <a:spcPts val="0"/>
              </a:spcBef>
              <a:spcAft>
                <a:spcPts val="0"/>
              </a:spcAft>
              <a:buClr>
                <a:srgbClr val="000000"/>
              </a:buClr>
              <a:buSzPts val="900"/>
              <a:buFont typeface="Arial"/>
              <a:buNone/>
              <a:defRPr b="0" i="0" sz="900" u="none" cap="none" strike="noStrike">
                <a:solidFill>
                  <a:srgbClr val="000000"/>
                </a:solidFill>
                <a:latin typeface="Helvetica Neue"/>
                <a:ea typeface="Helvetica Neue"/>
                <a:cs typeface="Helvetica Neue"/>
                <a:sym typeface="Helvetica Neue"/>
              </a:defRPr>
            </a:lvl9pPr>
          </a:lstStyle>
          <a:p>
            <a:pPr indent="0" lvl="0" marL="0" rtl="0" algn="l">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标题和内容" type="obj">
  <p:cSld name="OBJECT">
    <p:spTree>
      <p:nvGrpSpPr>
        <p:cNvPr id="78" name="Shape 78"/>
        <p:cNvGrpSpPr/>
        <p:nvPr/>
      </p:nvGrpSpPr>
      <p:grpSpPr>
        <a:xfrm>
          <a:off x="0" y="0"/>
          <a:ext cx="0" cy="0"/>
          <a:chOff x="0" y="0"/>
          <a:chExt cx="0" cy="0"/>
        </a:xfrm>
      </p:grpSpPr>
      <p:sp>
        <p:nvSpPr>
          <p:cNvPr id="79" name="Google Shape;79;p53"/>
          <p:cNvSpPr txBox="1"/>
          <p:nvPr>
            <p:ph type="title"/>
          </p:nvPr>
        </p:nvSpPr>
        <p:spPr>
          <a:xfrm>
            <a:off x="608400" y="608400"/>
            <a:ext cx="10969200" cy="705600"/>
          </a:xfrm>
          <a:prstGeom prst="rect">
            <a:avLst/>
          </a:prstGeom>
          <a:noFill/>
          <a:ln>
            <a:noFill/>
          </a:ln>
        </p:spPr>
        <p:txBody>
          <a:bodyPr anchorCtr="0" anchor="ctr" bIns="46800" lIns="90000" spcFirstLastPara="1" rIns="90000" wrap="square" tIns="46800">
            <a:normAutofit/>
          </a:bodyPr>
          <a:lstStyle>
            <a:lvl1pPr lvl="0" algn="l">
              <a:lnSpc>
                <a:spcPct val="80000"/>
              </a:lnSpc>
              <a:spcBef>
                <a:spcPts val="0"/>
              </a:spcBef>
              <a:spcAft>
                <a:spcPts val="0"/>
              </a:spcAft>
              <a:buClr>
                <a:srgbClr val="FFFFFF"/>
              </a:buClr>
              <a:buSzPts val="1800"/>
              <a:buNone/>
              <a:defRPr/>
            </a:lvl1pPr>
            <a:lvl2pPr lvl="1" algn="l">
              <a:lnSpc>
                <a:spcPct val="80000"/>
              </a:lnSpc>
              <a:spcBef>
                <a:spcPts val="0"/>
              </a:spcBef>
              <a:spcAft>
                <a:spcPts val="0"/>
              </a:spcAft>
              <a:buClr>
                <a:srgbClr val="FFFFFF"/>
              </a:buClr>
              <a:buSzPts val="1800"/>
              <a:buNone/>
              <a:defRPr/>
            </a:lvl2pPr>
            <a:lvl3pPr lvl="2" algn="l">
              <a:lnSpc>
                <a:spcPct val="80000"/>
              </a:lnSpc>
              <a:spcBef>
                <a:spcPts val="0"/>
              </a:spcBef>
              <a:spcAft>
                <a:spcPts val="0"/>
              </a:spcAft>
              <a:buClr>
                <a:srgbClr val="FFFFFF"/>
              </a:buClr>
              <a:buSzPts val="1800"/>
              <a:buNone/>
              <a:defRPr/>
            </a:lvl3pPr>
            <a:lvl4pPr lvl="3" algn="l">
              <a:lnSpc>
                <a:spcPct val="80000"/>
              </a:lnSpc>
              <a:spcBef>
                <a:spcPts val="0"/>
              </a:spcBef>
              <a:spcAft>
                <a:spcPts val="0"/>
              </a:spcAft>
              <a:buClr>
                <a:srgbClr val="FFFFFF"/>
              </a:buClr>
              <a:buSzPts val="1800"/>
              <a:buNone/>
              <a:defRPr/>
            </a:lvl4pPr>
            <a:lvl5pPr lvl="4" algn="l">
              <a:lnSpc>
                <a:spcPct val="80000"/>
              </a:lnSpc>
              <a:spcBef>
                <a:spcPts val="0"/>
              </a:spcBef>
              <a:spcAft>
                <a:spcPts val="0"/>
              </a:spcAft>
              <a:buClr>
                <a:srgbClr val="FFFFFF"/>
              </a:buClr>
              <a:buSzPts val="1800"/>
              <a:buNone/>
              <a:defRPr/>
            </a:lvl5pPr>
            <a:lvl6pPr lvl="5" algn="l">
              <a:lnSpc>
                <a:spcPct val="80000"/>
              </a:lnSpc>
              <a:spcBef>
                <a:spcPts val="0"/>
              </a:spcBef>
              <a:spcAft>
                <a:spcPts val="0"/>
              </a:spcAft>
              <a:buClr>
                <a:srgbClr val="FFFFFF"/>
              </a:buClr>
              <a:buSzPts val="1800"/>
              <a:buNone/>
              <a:defRPr/>
            </a:lvl6pPr>
            <a:lvl7pPr lvl="6" algn="l">
              <a:lnSpc>
                <a:spcPct val="80000"/>
              </a:lnSpc>
              <a:spcBef>
                <a:spcPts val="0"/>
              </a:spcBef>
              <a:spcAft>
                <a:spcPts val="0"/>
              </a:spcAft>
              <a:buClr>
                <a:srgbClr val="FFFFFF"/>
              </a:buClr>
              <a:buSzPts val="1800"/>
              <a:buNone/>
              <a:defRPr/>
            </a:lvl7pPr>
            <a:lvl8pPr lvl="7" algn="l">
              <a:lnSpc>
                <a:spcPct val="80000"/>
              </a:lnSpc>
              <a:spcBef>
                <a:spcPts val="0"/>
              </a:spcBef>
              <a:spcAft>
                <a:spcPts val="0"/>
              </a:spcAft>
              <a:buClr>
                <a:srgbClr val="FFFFFF"/>
              </a:buClr>
              <a:buSzPts val="1800"/>
              <a:buNone/>
              <a:defRPr/>
            </a:lvl8pPr>
            <a:lvl9pPr lvl="8" algn="l">
              <a:lnSpc>
                <a:spcPct val="80000"/>
              </a:lnSpc>
              <a:spcBef>
                <a:spcPts val="0"/>
              </a:spcBef>
              <a:spcAft>
                <a:spcPts val="0"/>
              </a:spcAft>
              <a:buClr>
                <a:srgbClr val="FFFFFF"/>
              </a:buClr>
              <a:buSzPts val="1800"/>
              <a:buNone/>
              <a:defRPr/>
            </a:lvl9pPr>
          </a:lstStyle>
          <a:p/>
        </p:txBody>
      </p:sp>
      <p:sp>
        <p:nvSpPr>
          <p:cNvPr id="80" name="Google Shape;80;p53"/>
          <p:cNvSpPr txBox="1"/>
          <p:nvPr>
            <p:ph idx="1" type="body"/>
          </p:nvPr>
        </p:nvSpPr>
        <p:spPr>
          <a:xfrm>
            <a:off x="608400" y="1490400"/>
            <a:ext cx="10969200" cy="4759200"/>
          </a:xfrm>
          <a:prstGeom prst="rect">
            <a:avLst/>
          </a:prstGeom>
          <a:noFill/>
          <a:ln>
            <a:noFill/>
          </a:ln>
        </p:spPr>
        <p:txBody>
          <a:bodyPr anchorCtr="0" anchor="t" bIns="46800" lIns="90000" spcFirstLastPara="1" rIns="90000" wrap="square" tIns="46800">
            <a:normAutofit/>
          </a:bodyPr>
          <a:lstStyle>
            <a:lvl1pPr indent="-369189" lvl="0" marL="457200" algn="l">
              <a:lnSpc>
                <a:spcPct val="90000"/>
              </a:lnSpc>
              <a:spcBef>
                <a:spcPts val="8100"/>
              </a:spcBef>
              <a:spcAft>
                <a:spcPts val="0"/>
              </a:spcAft>
              <a:buClr>
                <a:srgbClr val="FFFFFF"/>
              </a:buClr>
              <a:buSzPts val="2214"/>
              <a:buChar char="•"/>
              <a:defRPr/>
            </a:lvl1pPr>
            <a:lvl2pPr indent="-369189" lvl="1" marL="914400" algn="l">
              <a:lnSpc>
                <a:spcPct val="90000"/>
              </a:lnSpc>
              <a:spcBef>
                <a:spcPts val="8100"/>
              </a:spcBef>
              <a:spcAft>
                <a:spcPts val="0"/>
              </a:spcAft>
              <a:buClr>
                <a:srgbClr val="FFFFFF"/>
              </a:buClr>
              <a:buSzPts val="2214"/>
              <a:buChar char="•"/>
              <a:defRPr/>
            </a:lvl2pPr>
            <a:lvl3pPr indent="-369189" lvl="2" marL="1371600" algn="l">
              <a:lnSpc>
                <a:spcPct val="90000"/>
              </a:lnSpc>
              <a:spcBef>
                <a:spcPts val="8100"/>
              </a:spcBef>
              <a:spcAft>
                <a:spcPts val="0"/>
              </a:spcAft>
              <a:buClr>
                <a:srgbClr val="FFFFFF"/>
              </a:buClr>
              <a:buSzPts val="2214"/>
              <a:buChar char="•"/>
              <a:defRPr/>
            </a:lvl3pPr>
            <a:lvl4pPr indent="-369189" lvl="3" marL="1828800" algn="l">
              <a:lnSpc>
                <a:spcPct val="90000"/>
              </a:lnSpc>
              <a:spcBef>
                <a:spcPts val="8100"/>
              </a:spcBef>
              <a:spcAft>
                <a:spcPts val="0"/>
              </a:spcAft>
              <a:buClr>
                <a:srgbClr val="FFFFFF"/>
              </a:buClr>
              <a:buSzPts val="2214"/>
              <a:buChar char="•"/>
              <a:defRPr/>
            </a:lvl4pPr>
            <a:lvl5pPr indent="-369189" lvl="4" marL="2286000" algn="l">
              <a:lnSpc>
                <a:spcPct val="90000"/>
              </a:lnSpc>
              <a:spcBef>
                <a:spcPts val="8100"/>
              </a:spcBef>
              <a:spcAft>
                <a:spcPts val="0"/>
              </a:spcAft>
              <a:buClr>
                <a:srgbClr val="FFFFFF"/>
              </a:buClr>
              <a:buSzPts val="2214"/>
              <a:buChar char="•"/>
              <a:defRPr/>
            </a:lvl5pPr>
            <a:lvl6pPr indent="-369189" lvl="5" marL="2743200" algn="l">
              <a:lnSpc>
                <a:spcPct val="90000"/>
              </a:lnSpc>
              <a:spcBef>
                <a:spcPts val="8100"/>
              </a:spcBef>
              <a:spcAft>
                <a:spcPts val="0"/>
              </a:spcAft>
              <a:buClr>
                <a:srgbClr val="FFFFFF"/>
              </a:buClr>
              <a:buSzPts val="2214"/>
              <a:buChar char="•"/>
              <a:defRPr/>
            </a:lvl6pPr>
            <a:lvl7pPr indent="-369189" lvl="6" marL="3200400" algn="l">
              <a:lnSpc>
                <a:spcPct val="90000"/>
              </a:lnSpc>
              <a:spcBef>
                <a:spcPts val="8100"/>
              </a:spcBef>
              <a:spcAft>
                <a:spcPts val="0"/>
              </a:spcAft>
              <a:buClr>
                <a:srgbClr val="FFFFFF"/>
              </a:buClr>
              <a:buSzPts val="2214"/>
              <a:buChar char="•"/>
              <a:defRPr/>
            </a:lvl7pPr>
            <a:lvl8pPr indent="-369189" lvl="7" marL="3657600" algn="l">
              <a:lnSpc>
                <a:spcPct val="90000"/>
              </a:lnSpc>
              <a:spcBef>
                <a:spcPts val="8100"/>
              </a:spcBef>
              <a:spcAft>
                <a:spcPts val="0"/>
              </a:spcAft>
              <a:buClr>
                <a:srgbClr val="FFFFFF"/>
              </a:buClr>
              <a:buSzPts val="2214"/>
              <a:buChar char="•"/>
              <a:defRPr/>
            </a:lvl8pPr>
            <a:lvl9pPr indent="-369189" lvl="8" marL="4114800" algn="l">
              <a:lnSpc>
                <a:spcPct val="90000"/>
              </a:lnSpc>
              <a:spcBef>
                <a:spcPts val="8100"/>
              </a:spcBef>
              <a:spcAft>
                <a:spcPts val="0"/>
              </a:spcAft>
              <a:buClr>
                <a:srgbClr val="FFFFFF"/>
              </a:buClr>
              <a:buSzPts val="2214"/>
              <a:buChar char="•"/>
              <a:defRPr/>
            </a:lvl9pPr>
          </a:lstStyle>
          <a:p/>
        </p:txBody>
      </p:sp>
      <p:sp>
        <p:nvSpPr>
          <p:cNvPr id="81" name="Google Shape;81;p53"/>
          <p:cNvSpPr txBox="1"/>
          <p:nvPr>
            <p:ph idx="10" type="dt"/>
          </p:nvPr>
        </p:nvSpPr>
        <p:spPr>
          <a:xfrm>
            <a:off x="612000" y="6314400"/>
            <a:ext cx="2700000" cy="316800"/>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800" u="none" cap="none" strike="noStrike">
                <a:solidFill>
                  <a:schemeClr val="lt1"/>
                </a:solidFill>
                <a:latin typeface="Helvetica Neue"/>
                <a:ea typeface="Helvetica Neue"/>
                <a:cs typeface="Helvetica Neue"/>
                <a:sym typeface="Helvetica Neue"/>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lt1"/>
                </a:solidFill>
                <a:latin typeface="Helvetica Neue"/>
                <a:ea typeface="Helvetica Neue"/>
                <a:cs typeface="Helvetica Neue"/>
                <a:sym typeface="Helvetica Neue"/>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lt1"/>
                </a:solidFill>
                <a:latin typeface="Helvetica Neue"/>
                <a:ea typeface="Helvetica Neue"/>
                <a:cs typeface="Helvetica Neue"/>
                <a:sym typeface="Helvetica Neue"/>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lt1"/>
                </a:solidFill>
                <a:latin typeface="Helvetica Neue"/>
                <a:ea typeface="Helvetica Neue"/>
                <a:cs typeface="Helvetica Neue"/>
                <a:sym typeface="Helvetica Neue"/>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lt1"/>
                </a:solidFill>
                <a:latin typeface="Helvetica Neue"/>
                <a:ea typeface="Helvetica Neue"/>
                <a:cs typeface="Helvetica Neue"/>
                <a:sym typeface="Helvetica Neue"/>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lt1"/>
                </a:solidFill>
                <a:latin typeface="Helvetica Neue"/>
                <a:ea typeface="Helvetica Neue"/>
                <a:cs typeface="Helvetica Neue"/>
                <a:sym typeface="Helvetica Neue"/>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lt1"/>
                </a:solidFill>
                <a:latin typeface="Helvetica Neue"/>
                <a:ea typeface="Helvetica Neue"/>
                <a:cs typeface="Helvetica Neue"/>
                <a:sym typeface="Helvetica Neue"/>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lt1"/>
                </a:solidFill>
                <a:latin typeface="Helvetica Neue"/>
                <a:ea typeface="Helvetica Neue"/>
                <a:cs typeface="Helvetica Neue"/>
                <a:sym typeface="Helvetica Neue"/>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lt1"/>
                </a:solidFill>
                <a:latin typeface="Helvetica Neue"/>
                <a:ea typeface="Helvetica Neue"/>
                <a:cs typeface="Helvetica Neue"/>
                <a:sym typeface="Helvetica Neue"/>
              </a:defRPr>
            </a:lvl9pPr>
          </a:lstStyle>
          <a:p/>
        </p:txBody>
      </p:sp>
      <p:sp>
        <p:nvSpPr>
          <p:cNvPr id="82" name="Google Shape;82;p53"/>
          <p:cNvSpPr txBox="1"/>
          <p:nvPr>
            <p:ph idx="11" type="ftr"/>
          </p:nvPr>
        </p:nvSpPr>
        <p:spPr>
          <a:xfrm>
            <a:off x="4116000" y="6314400"/>
            <a:ext cx="3960000" cy="316800"/>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800" u="none" cap="none" strike="noStrike">
                <a:solidFill>
                  <a:schemeClr val="lt1"/>
                </a:solidFill>
                <a:latin typeface="Helvetica Neue"/>
                <a:ea typeface="Helvetica Neue"/>
                <a:cs typeface="Helvetica Neue"/>
                <a:sym typeface="Helvetica Neue"/>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lt1"/>
                </a:solidFill>
                <a:latin typeface="Helvetica Neue"/>
                <a:ea typeface="Helvetica Neue"/>
                <a:cs typeface="Helvetica Neue"/>
                <a:sym typeface="Helvetica Neue"/>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lt1"/>
                </a:solidFill>
                <a:latin typeface="Helvetica Neue"/>
                <a:ea typeface="Helvetica Neue"/>
                <a:cs typeface="Helvetica Neue"/>
                <a:sym typeface="Helvetica Neue"/>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lt1"/>
                </a:solidFill>
                <a:latin typeface="Helvetica Neue"/>
                <a:ea typeface="Helvetica Neue"/>
                <a:cs typeface="Helvetica Neue"/>
                <a:sym typeface="Helvetica Neue"/>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lt1"/>
                </a:solidFill>
                <a:latin typeface="Helvetica Neue"/>
                <a:ea typeface="Helvetica Neue"/>
                <a:cs typeface="Helvetica Neue"/>
                <a:sym typeface="Helvetica Neue"/>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lt1"/>
                </a:solidFill>
                <a:latin typeface="Helvetica Neue"/>
                <a:ea typeface="Helvetica Neue"/>
                <a:cs typeface="Helvetica Neue"/>
                <a:sym typeface="Helvetica Neue"/>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lt1"/>
                </a:solidFill>
                <a:latin typeface="Helvetica Neue"/>
                <a:ea typeface="Helvetica Neue"/>
                <a:cs typeface="Helvetica Neue"/>
                <a:sym typeface="Helvetica Neue"/>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lt1"/>
                </a:solidFill>
                <a:latin typeface="Helvetica Neue"/>
                <a:ea typeface="Helvetica Neue"/>
                <a:cs typeface="Helvetica Neue"/>
                <a:sym typeface="Helvetica Neue"/>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lt1"/>
                </a:solidFill>
                <a:latin typeface="Helvetica Neue"/>
                <a:ea typeface="Helvetica Neue"/>
                <a:cs typeface="Helvetica Neue"/>
                <a:sym typeface="Helvetica Neue"/>
              </a:defRPr>
            </a:lvl9pPr>
          </a:lstStyle>
          <a:p/>
        </p:txBody>
      </p:sp>
      <p:sp>
        <p:nvSpPr>
          <p:cNvPr id="83" name="Google Shape;83;p53"/>
          <p:cNvSpPr txBox="1"/>
          <p:nvPr>
            <p:ph idx="12" type="sldNum"/>
          </p:nvPr>
        </p:nvSpPr>
        <p:spPr>
          <a:xfrm>
            <a:off x="6000750" y="6540500"/>
            <a:ext cx="184253" cy="187300"/>
          </a:xfrm>
          <a:prstGeom prst="rect">
            <a:avLst/>
          </a:prstGeom>
          <a:noFill/>
          <a:ln>
            <a:noFill/>
          </a:ln>
        </p:spPr>
        <p:txBody>
          <a:bodyPr anchorCtr="0" anchor="b" bIns="50800" lIns="50800" spcFirstLastPara="1" rIns="50800" wrap="square" tIns="50800">
            <a:spAutoFit/>
          </a:bodyPr>
          <a:lstStyle>
            <a:lvl1pPr indent="0" lvl="0" marL="0" marR="0" algn="l">
              <a:lnSpc>
                <a:spcPct val="100000"/>
              </a:lnSpc>
              <a:spcBef>
                <a:spcPts val="0"/>
              </a:spcBef>
              <a:spcAft>
                <a:spcPts val="0"/>
              </a:spcAft>
              <a:buClr>
                <a:srgbClr val="000000"/>
              </a:buClr>
              <a:buSzPts val="900"/>
              <a:buFont typeface="Arial"/>
              <a:buNone/>
              <a:defRPr b="0" i="0" sz="900" u="none" cap="none" strike="noStrike">
                <a:solidFill>
                  <a:schemeClr val="lt1"/>
                </a:solidFill>
                <a:latin typeface="Helvetica Neue"/>
                <a:ea typeface="Helvetica Neue"/>
                <a:cs typeface="Helvetica Neue"/>
                <a:sym typeface="Helvetica Neue"/>
              </a:defRPr>
            </a:lvl1pPr>
            <a:lvl2pPr indent="0" lvl="1" marL="0" marR="0" algn="l">
              <a:lnSpc>
                <a:spcPct val="100000"/>
              </a:lnSpc>
              <a:spcBef>
                <a:spcPts val="0"/>
              </a:spcBef>
              <a:spcAft>
                <a:spcPts val="0"/>
              </a:spcAft>
              <a:buClr>
                <a:srgbClr val="000000"/>
              </a:buClr>
              <a:buSzPts val="900"/>
              <a:buFont typeface="Arial"/>
              <a:buNone/>
              <a:defRPr b="0" i="0" sz="900" u="none" cap="none" strike="noStrike">
                <a:solidFill>
                  <a:schemeClr val="lt1"/>
                </a:solidFill>
                <a:latin typeface="Helvetica Neue"/>
                <a:ea typeface="Helvetica Neue"/>
                <a:cs typeface="Helvetica Neue"/>
                <a:sym typeface="Helvetica Neue"/>
              </a:defRPr>
            </a:lvl2pPr>
            <a:lvl3pPr indent="0" lvl="2" marL="0" marR="0" algn="l">
              <a:lnSpc>
                <a:spcPct val="100000"/>
              </a:lnSpc>
              <a:spcBef>
                <a:spcPts val="0"/>
              </a:spcBef>
              <a:spcAft>
                <a:spcPts val="0"/>
              </a:spcAft>
              <a:buClr>
                <a:srgbClr val="000000"/>
              </a:buClr>
              <a:buSzPts val="900"/>
              <a:buFont typeface="Arial"/>
              <a:buNone/>
              <a:defRPr b="0" i="0" sz="900" u="none" cap="none" strike="noStrike">
                <a:solidFill>
                  <a:schemeClr val="lt1"/>
                </a:solidFill>
                <a:latin typeface="Helvetica Neue"/>
                <a:ea typeface="Helvetica Neue"/>
                <a:cs typeface="Helvetica Neue"/>
                <a:sym typeface="Helvetica Neue"/>
              </a:defRPr>
            </a:lvl3pPr>
            <a:lvl4pPr indent="0" lvl="3" marL="0" marR="0" algn="l">
              <a:lnSpc>
                <a:spcPct val="100000"/>
              </a:lnSpc>
              <a:spcBef>
                <a:spcPts val="0"/>
              </a:spcBef>
              <a:spcAft>
                <a:spcPts val="0"/>
              </a:spcAft>
              <a:buClr>
                <a:srgbClr val="000000"/>
              </a:buClr>
              <a:buSzPts val="900"/>
              <a:buFont typeface="Arial"/>
              <a:buNone/>
              <a:defRPr b="0" i="0" sz="900" u="none" cap="none" strike="noStrike">
                <a:solidFill>
                  <a:schemeClr val="lt1"/>
                </a:solidFill>
                <a:latin typeface="Helvetica Neue"/>
                <a:ea typeface="Helvetica Neue"/>
                <a:cs typeface="Helvetica Neue"/>
                <a:sym typeface="Helvetica Neue"/>
              </a:defRPr>
            </a:lvl4pPr>
            <a:lvl5pPr indent="0" lvl="4" marL="0" marR="0" algn="l">
              <a:lnSpc>
                <a:spcPct val="100000"/>
              </a:lnSpc>
              <a:spcBef>
                <a:spcPts val="0"/>
              </a:spcBef>
              <a:spcAft>
                <a:spcPts val="0"/>
              </a:spcAft>
              <a:buClr>
                <a:srgbClr val="000000"/>
              </a:buClr>
              <a:buSzPts val="900"/>
              <a:buFont typeface="Arial"/>
              <a:buNone/>
              <a:defRPr b="0" i="0" sz="900" u="none" cap="none" strike="noStrike">
                <a:solidFill>
                  <a:schemeClr val="lt1"/>
                </a:solidFill>
                <a:latin typeface="Helvetica Neue"/>
                <a:ea typeface="Helvetica Neue"/>
                <a:cs typeface="Helvetica Neue"/>
                <a:sym typeface="Helvetica Neue"/>
              </a:defRPr>
            </a:lvl5pPr>
            <a:lvl6pPr indent="0" lvl="5" marL="0" marR="0" algn="l">
              <a:lnSpc>
                <a:spcPct val="100000"/>
              </a:lnSpc>
              <a:spcBef>
                <a:spcPts val="0"/>
              </a:spcBef>
              <a:spcAft>
                <a:spcPts val="0"/>
              </a:spcAft>
              <a:buClr>
                <a:srgbClr val="000000"/>
              </a:buClr>
              <a:buSzPts val="900"/>
              <a:buFont typeface="Arial"/>
              <a:buNone/>
              <a:defRPr b="0" i="0" sz="900" u="none" cap="none" strike="noStrike">
                <a:solidFill>
                  <a:schemeClr val="lt1"/>
                </a:solidFill>
                <a:latin typeface="Helvetica Neue"/>
                <a:ea typeface="Helvetica Neue"/>
                <a:cs typeface="Helvetica Neue"/>
                <a:sym typeface="Helvetica Neue"/>
              </a:defRPr>
            </a:lvl6pPr>
            <a:lvl7pPr indent="0" lvl="6" marL="0" marR="0" algn="l">
              <a:lnSpc>
                <a:spcPct val="100000"/>
              </a:lnSpc>
              <a:spcBef>
                <a:spcPts val="0"/>
              </a:spcBef>
              <a:spcAft>
                <a:spcPts val="0"/>
              </a:spcAft>
              <a:buClr>
                <a:srgbClr val="000000"/>
              </a:buClr>
              <a:buSzPts val="900"/>
              <a:buFont typeface="Arial"/>
              <a:buNone/>
              <a:defRPr b="0" i="0" sz="900" u="none" cap="none" strike="noStrike">
                <a:solidFill>
                  <a:schemeClr val="lt1"/>
                </a:solidFill>
                <a:latin typeface="Helvetica Neue"/>
                <a:ea typeface="Helvetica Neue"/>
                <a:cs typeface="Helvetica Neue"/>
                <a:sym typeface="Helvetica Neue"/>
              </a:defRPr>
            </a:lvl7pPr>
            <a:lvl8pPr indent="0" lvl="7" marL="0" marR="0" algn="l">
              <a:lnSpc>
                <a:spcPct val="100000"/>
              </a:lnSpc>
              <a:spcBef>
                <a:spcPts val="0"/>
              </a:spcBef>
              <a:spcAft>
                <a:spcPts val="0"/>
              </a:spcAft>
              <a:buClr>
                <a:srgbClr val="000000"/>
              </a:buClr>
              <a:buSzPts val="900"/>
              <a:buFont typeface="Arial"/>
              <a:buNone/>
              <a:defRPr b="0" i="0" sz="900" u="none" cap="none" strike="noStrike">
                <a:solidFill>
                  <a:schemeClr val="lt1"/>
                </a:solidFill>
                <a:latin typeface="Helvetica Neue"/>
                <a:ea typeface="Helvetica Neue"/>
                <a:cs typeface="Helvetica Neue"/>
                <a:sym typeface="Helvetica Neue"/>
              </a:defRPr>
            </a:lvl8pPr>
            <a:lvl9pPr indent="0" lvl="8" marL="0" marR="0" algn="l">
              <a:lnSpc>
                <a:spcPct val="100000"/>
              </a:lnSpc>
              <a:spcBef>
                <a:spcPts val="0"/>
              </a:spcBef>
              <a:spcAft>
                <a:spcPts val="0"/>
              </a:spcAft>
              <a:buClr>
                <a:srgbClr val="000000"/>
              </a:buClr>
              <a:buSzPts val="900"/>
              <a:buFont typeface="Arial"/>
              <a:buNone/>
              <a:defRPr b="0" i="0" sz="900" u="none" cap="none" strike="noStrike">
                <a:solidFill>
                  <a:schemeClr val="lt1"/>
                </a:solidFill>
                <a:latin typeface="Helvetica Neue"/>
                <a:ea typeface="Helvetica Neue"/>
                <a:cs typeface="Helvetica Neue"/>
                <a:sym typeface="Helvetica Neue"/>
              </a:defRPr>
            </a:lvl9pPr>
          </a:lstStyle>
          <a:p>
            <a:pPr indent="0" lvl="0" marL="0" rtl="0" algn="l">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90" name="Shape 90"/>
        <p:cNvGrpSpPr/>
        <p:nvPr/>
      </p:nvGrpSpPr>
      <p:grpSpPr>
        <a:xfrm>
          <a:off x="0" y="0"/>
          <a:ext cx="0" cy="0"/>
          <a:chOff x="0" y="0"/>
          <a:chExt cx="0" cy="0"/>
        </a:xfrm>
      </p:grpSpPr>
      <p:sp>
        <p:nvSpPr>
          <p:cNvPr id="91" name="Google Shape;91;g2b2c63d4081_2_6"/>
          <p:cNvSpPr txBox="1"/>
          <p:nvPr>
            <p:ph idx="10" type="dt"/>
          </p:nvPr>
        </p:nvSpPr>
        <p:spPr>
          <a:xfrm>
            <a:off x="304800" y="4237567"/>
            <a:ext cx="1422400" cy="243417"/>
          </a:xfrm>
          <a:prstGeom prst="rect">
            <a:avLst/>
          </a:prstGeom>
          <a:noFill/>
          <a:ln>
            <a:noFill/>
          </a:ln>
        </p:spPr>
        <p:txBody>
          <a:bodyPr anchorCtr="0" anchor="ctr" bIns="30475" lIns="60950" spcFirstLastPara="1" rIns="60950" wrap="square" tIns="30475">
            <a:noAutofit/>
          </a:bodyPr>
          <a:lstStyle>
            <a:lvl1pPr lvl="0" algn="l">
              <a:lnSpc>
                <a:spcPct val="100000"/>
              </a:lnSpc>
              <a:spcBef>
                <a:spcPts val="0"/>
              </a:spcBef>
              <a:spcAft>
                <a:spcPts val="0"/>
              </a:spcAft>
              <a:buSzPts val="900"/>
              <a:buNone/>
              <a:defRPr/>
            </a:lvl1pPr>
            <a:lvl2pPr lvl="1" algn="l">
              <a:lnSpc>
                <a:spcPct val="100000"/>
              </a:lnSpc>
              <a:spcBef>
                <a:spcPts val="0"/>
              </a:spcBef>
              <a:spcAft>
                <a:spcPts val="0"/>
              </a:spcAft>
              <a:buSzPts val="900"/>
              <a:buNone/>
              <a:defRPr/>
            </a:lvl2pPr>
            <a:lvl3pPr lvl="2" algn="l">
              <a:lnSpc>
                <a:spcPct val="100000"/>
              </a:lnSpc>
              <a:spcBef>
                <a:spcPts val="0"/>
              </a:spcBef>
              <a:spcAft>
                <a:spcPts val="0"/>
              </a:spcAft>
              <a:buSzPts val="900"/>
              <a:buNone/>
              <a:defRPr/>
            </a:lvl3pPr>
            <a:lvl4pPr lvl="3" algn="l">
              <a:lnSpc>
                <a:spcPct val="100000"/>
              </a:lnSpc>
              <a:spcBef>
                <a:spcPts val="0"/>
              </a:spcBef>
              <a:spcAft>
                <a:spcPts val="0"/>
              </a:spcAft>
              <a:buSzPts val="900"/>
              <a:buNone/>
              <a:defRPr/>
            </a:lvl4pPr>
            <a:lvl5pPr lvl="4" algn="l">
              <a:lnSpc>
                <a:spcPct val="100000"/>
              </a:lnSpc>
              <a:spcBef>
                <a:spcPts val="0"/>
              </a:spcBef>
              <a:spcAft>
                <a:spcPts val="0"/>
              </a:spcAft>
              <a:buSzPts val="900"/>
              <a:buNone/>
              <a:defRPr/>
            </a:lvl5pPr>
            <a:lvl6pPr lvl="5" algn="l">
              <a:lnSpc>
                <a:spcPct val="100000"/>
              </a:lnSpc>
              <a:spcBef>
                <a:spcPts val="0"/>
              </a:spcBef>
              <a:spcAft>
                <a:spcPts val="0"/>
              </a:spcAft>
              <a:buSzPts val="900"/>
              <a:buNone/>
              <a:defRPr/>
            </a:lvl6pPr>
            <a:lvl7pPr lvl="6" algn="l">
              <a:lnSpc>
                <a:spcPct val="100000"/>
              </a:lnSpc>
              <a:spcBef>
                <a:spcPts val="0"/>
              </a:spcBef>
              <a:spcAft>
                <a:spcPts val="0"/>
              </a:spcAft>
              <a:buSzPts val="900"/>
              <a:buNone/>
              <a:defRPr/>
            </a:lvl7pPr>
            <a:lvl8pPr lvl="7" algn="l">
              <a:lnSpc>
                <a:spcPct val="100000"/>
              </a:lnSpc>
              <a:spcBef>
                <a:spcPts val="0"/>
              </a:spcBef>
              <a:spcAft>
                <a:spcPts val="0"/>
              </a:spcAft>
              <a:buSzPts val="900"/>
              <a:buNone/>
              <a:defRPr/>
            </a:lvl8pPr>
            <a:lvl9pPr lvl="8" algn="l">
              <a:lnSpc>
                <a:spcPct val="100000"/>
              </a:lnSpc>
              <a:spcBef>
                <a:spcPts val="0"/>
              </a:spcBef>
              <a:spcAft>
                <a:spcPts val="0"/>
              </a:spcAft>
              <a:buSzPts val="900"/>
              <a:buNone/>
              <a:defRPr/>
            </a:lvl9pPr>
          </a:lstStyle>
          <a:p/>
        </p:txBody>
      </p:sp>
      <p:sp>
        <p:nvSpPr>
          <p:cNvPr id="92" name="Google Shape;92;g2b2c63d4081_2_6"/>
          <p:cNvSpPr txBox="1"/>
          <p:nvPr>
            <p:ph idx="11" type="ftr"/>
          </p:nvPr>
        </p:nvSpPr>
        <p:spPr>
          <a:xfrm>
            <a:off x="2082800" y="4237567"/>
            <a:ext cx="1930400" cy="243417"/>
          </a:xfrm>
          <a:prstGeom prst="rect">
            <a:avLst/>
          </a:prstGeom>
          <a:noFill/>
          <a:ln>
            <a:noFill/>
          </a:ln>
        </p:spPr>
        <p:txBody>
          <a:bodyPr anchorCtr="0" anchor="ctr" bIns="30475" lIns="60950" spcFirstLastPara="1" rIns="60950" wrap="square" tIns="30475">
            <a:noAutofit/>
          </a:bodyPr>
          <a:lstStyle>
            <a:lvl1pPr lvl="0" algn="ctr">
              <a:lnSpc>
                <a:spcPct val="100000"/>
              </a:lnSpc>
              <a:spcBef>
                <a:spcPts val="0"/>
              </a:spcBef>
              <a:spcAft>
                <a:spcPts val="0"/>
              </a:spcAft>
              <a:buSzPts val="900"/>
              <a:buNone/>
              <a:defRPr/>
            </a:lvl1pPr>
            <a:lvl2pPr lvl="1" algn="l">
              <a:lnSpc>
                <a:spcPct val="100000"/>
              </a:lnSpc>
              <a:spcBef>
                <a:spcPts val="0"/>
              </a:spcBef>
              <a:spcAft>
                <a:spcPts val="0"/>
              </a:spcAft>
              <a:buSzPts val="900"/>
              <a:buNone/>
              <a:defRPr/>
            </a:lvl2pPr>
            <a:lvl3pPr lvl="2" algn="l">
              <a:lnSpc>
                <a:spcPct val="100000"/>
              </a:lnSpc>
              <a:spcBef>
                <a:spcPts val="0"/>
              </a:spcBef>
              <a:spcAft>
                <a:spcPts val="0"/>
              </a:spcAft>
              <a:buSzPts val="900"/>
              <a:buNone/>
              <a:defRPr/>
            </a:lvl3pPr>
            <a:lvl4pPr lvl="3" algn="l">
              <a:lnSpc>
                <a:spcPct val="100000"/>
              </a:lnSpc>
              <a:spcBef>
                <a:spcPts val="0"/>
              </a:spcBef>
              <a:spcAft>
                <a:spcPts val="0"/>
              </a:spcAft>
              <a:buSzPts val="900"/>
              <a:buNone/>
              <a:defRPr/>
            </a:lvl4pPr>
            <a:lvl5pPr lvl="4" algn="l">
              <a:lnSpc>
                <a:spcPct val="100000"/>
              </a:lnSpc>
              <a:spcBef>
                <a:spcPts val="0"/>
              </a:spcBef>
              <a:spcAft>
                <a:spcPts val="0"/>
              </a:spcAft>
              <a:buSzPts val="900"/>
              <a:buNone/>
              <a:defRPr/>
            </a:lvl5pPr>
            <a:lvl6pPr lvl="5" algn="l">
              <a:lnSpc>
                <a:spcPct val="100000"/>
              </a:lnSpc>
              <a:spcBef>
                <a:spcPts val="0"/>
              </a:spcBef>
              <a:spcAft>
                <a:spcPts val="0"/>
              </a:spcAft>
              <a:buSzPts val="900"/>
              <a:buNone/>
              <a:defRPr/>
            </a:lvl6pPr>
            <a:lvl7pPr lvl="6" algn="l">
              <a:lnSpc>
                <a:spcPct val="100000"/>
              </a:lnSpc>
              <a:spcBef>
                <a:spcPts val="0"/>
              </a:spcBef>
              <a:spcAft>
                <a:spcPts val="0"/>
              </a:spcAft>
              <a:buSzPts val="900"/>
              <a:buNone/>
              <a:defRPr/>
            </a:lvl7pPr>
            <a:lvl8pPr lvl="7" algn="l">
              <a:lnSpc>
                <a:spcPct val="100000"/>
              </a:lnSpc>
              <a:spcBef>
                <a:spcPts val="0"/>
              </a:spcBef>
              <a:spcAft>
                <a:spcPts val="0"/>
              </a:spcAft>
              <a:buSzPts val="900"/>
              <a:buNone/>
              <a:defRPr/>
            </a:lvl8pPr>
            <a:lvl9pPr lvl="8" algn="l">
              <a:lnSpc>
                <a:spcPct val="100000"/>
              </a:lnSpc>
              <a:spcBef>
                <a:spcPts val="0"/>
              </a:spcBef>
              <a:spcAft>
                <a:spcPts val="0"/>
              </a:spcAft>
              <a:buSzPts val="900"/>
              <a:buNone/>
              <a:defRPr/>
            </a:lvl9pPr>
          </a:lstStyle>
          <a:p/>
        </p:txBody>
      </p:sp>
      <p:sp>
        <p:nvSpPr>
          <p:cNvPr id="93" name="Google Shape;93;g2b2c63d4081_2_6"/>
          <p:cNvSpPr txBox="1"/>
          <p:nvPr>
            <p:ph idx="12" type="sldNum"/>
          </p:nvPr>
        </p:nvSpPr>
        <p:spPr>
          <a:xfrm>
            <a:off x="4368800" y="4237567"/>
            <a:ext cx="1422400" cy="243417"/>
          </a:xfrm>
          <a:prstGeom prst="rect">
            <a:avLst/>
          </a:prstGeom>
          <a:noFill/>
          <a:ln>
            <a:noFill/>
          </a:ln>
        </p:spPr>
        <p:txBody>
          <a:bodyPr anchorCtr="0" anchor="ctr" bIns="30475" lIns="60950" spcFirstLastPara="1" rIns="60950" wrap="square" tIns="30475">
            <a:noAutofit/>
          </a:bodyPr>
          <a:lstStyle>
            <a:lvl1pPr indent="0" lvl="0" marL="0" marR="0" algn="r">
              <a:lnSpc>
                <a:spcPct val="100000"/>
              </a:lnSpc>
              <a:spcBef>
                <a:spcPts val="0"/>
              </a:spcBef>
              <a:spcAft>
                <a:spcPts val="0"/>
              </a:spcAft>
              <a:buClr>
                <a:srgbClr val="000000"/>
              </a:buClr>
              <a:buSzPts val="800"/>
              <a:buFont typeface="Arial"/>
              <a:buNone/>
              <a:defRPr b="0" i="0" sz="8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800"/>
              <a:buFont typeface="Arial"/>
              <a:buNone/>
              <a:defRPr b="0" i="0" sz="8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800"/>
              <a:buFont typeface="Arial"/>
              <a:buNone/>
              <a:defRPr b="0" i="0" sz="8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800"/>
              <a:buFont typeface="Arial"/>
              <a:buNone/>
              <a:defRPr b="0" i="0" sz="8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800"/>
              <a:buFont typeface="Arial"/>
              <a:buNone/>
              <a:defRPr b="0" i="0" sz="8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800"/>
              <a:buFont typeface="Arial"/>
              <a:buNone/>
              <a:defRPr b="0" i="0" sz="8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800"/>
              <a:buFont typeface="Arial"/>
              <a:buNone/>
              <a:defRPr b="0" i="0" sz="8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800"/>
              <a:buFont typeface="Arial"/>
              <a:buNone/>
              <a:defRPr b="0" i="0" sz="8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800"/>
              <a:buFont typeface="Arial"/>
              <a:buNone/>
              <a:defRPr b="0" i="0" sz="8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94" name="Shape 94"/>
        <p:cNvGrpSpPr/>
        <p:nvPr/>
      </p:nvGrpSpPr>
      <p:grpSpPr>
        <a:xfrm>
          <a:off x="0" y="0"/>
          <a:ext cx="0" cy="0"/>
          <a:chOff x="0" y="0"/>
          <a:chExt cx="0" cy="0"/>
        </a:xfrm>
      </p:grpSpPr>
      <p:sp>
        <p:nvSpPr>
          <p:cNvPr id="95" name="Google Shape;95;g2b2c63d4081_2_10"/>
          <p:cNvSpPr txBox="1"/>
          <p:nvPr>
            <p:ph type="ctrTitle"/>
          </p:nvPr>
        </p:nvSpPr>
        <p:spPr>
          <a:xfrm>
            <a:off x="457200" y="1420283"/>
            <a:ext cx="5181600" cy="980017"/>
          </a:xfrm>
          <a:prstGeom prst="rect">
            <a:avLst/>
          </a:prstGeom>
          <a:noFill/>
          <a:ln>
            <a:noFill/>
          </a:ln>
        </p:spPr>
        <p:txBody>
          <a:bodyPr anchorCtr="0" anchor="ctr" bIns="30475" lIns="60950" spcFirstLastPara="1" rIns="60950" wrap="square" tIns="30475">
            <a:normAutofit/>
          </a:bodyPr>
          <a:lstStyle>
            <a:lvl1pPr lvl="0" algn="ctr">
              <a:lnSpc>
                <a:spcPct val="100000"/>
              </a:lnSpc>
              <a:spcBef>
                <a:spcPts val="0"/>
              </a:spcBef>
              <a:spcAft>
                <a:spcPts val="0"/>
              </a:spcAft>
              <a:buClr>
                <a:schemeClr val="dk1"/>
              </a:buClr>
              <a:buSzPts val="1200"/>
              <a:buNone/>
              <a:defRPr/>
            </a:lvl1pPr>
            <a:lvl2pPr lvl="1" algn="l">
              <a:lnSpc>
                <a:spcPct val="100000"/>
              </a:lnSpc>
              <a:spcBef>
                <a:spcPts val="0"/>
              </a:spcBef>
              <a:spcAft>
                <a:spcPts val="0"/>
              </a:spcAft>
              <a:buSzPts val="900"/>
              <a:buNone/>
              <a:defRPr/>
            </a:lvl2pPr>
            <a:lvl3pPr lvl="2" algn="l">
              <a:lnSpc>
                <a:spcPct val="100000"/>
              </a:lnSpc>
              <a:spcBef>
                <a:spcPts val="0"/>
              </a:spcBef>
              <a:spcAft>
                <a:spcPts val="0"/>
              </a:spcAft>
              <a:buSzPts val="900"/>
              <a:buNone/>
              <a:defRPr/>
            </a:lvl3pPr>
            <a:lvl4pPr lvl="3" algn="l">
              <a:lnSpc>
                <a:spcPct val="100000"/>
              </a:lnSpc>
              <a:spcBef>
                <a:spcPts val="0"/>
              </a:spcBef>
              <a:spcAft>
                <a:spcPts val="0"/>
              </a:spcAft>
              <a:buSzPts val="900"/>
              <a:buNone/>
              <a:defRPr/>
            </a:lvl4pPr>
            <a:lvl5pPr lvl="4" algn="l">
              <a:lnSpc>
                <a:spcPct val="100000"/>
              </a:lnSpc>
              <a:spcBef>
                <a:spcPts val="0"/>
              </a:spcBef>
              <a:spcAft>
                <a:spcPts val="0"/>
              </a:spcAft>
              <a:buSzPts val="900"/>
              <a:buNone/>
              <a:defRPr/>
            </a:lvl5pPr>
            <a:lvl6pPr lvl="5" algn="l">
              <a:lnSpc>
                <a:spcPct val="100000"/>
              </a:lnSpc>
              <a:spcBef>
                <a:spcPts val="0"/>
              </a:spcBef>
              <a:spcAft>
                <a:spcPts val="0"/>
              </a:spcAft>
              <a:buSzPts val="900"/>
              <a:buNone/>
              <a:defRPr/>
            </a:lvl6pPr>
            <a:lvl7pPr lvl="6" algn="l">
              <a:lnSpc>
                <a:spcPct val="100000"/>
              </a:lnSpc>
              <a:spcBef>
                <a:spcPts val="0"/>
              </a:spcBef>
              <a:spcAft>
                <a:spcPts val="0"/>
              </a:spcAft>
              <a:buSzPts val="900"/>
              <a:buNone/>
              <a:defRPr/>
            </a:lvl7pPr>
            <a:lvl8pPr lvl="7" algn="l">
              <a:lnSpc>
                <a:spcPct val="100000"/>
              </a:lnSpc>
              <a:spcBef>
                <a:spcPts val="0"/>
              </a:spcBef>
              <a:spcAft>
                <a:spcPts val="0"/>
              </a:spcAft>
              <a:buSzPts val="900"/>
              <a:buNone/>
              <a:defRPr/>
            </a:lvl8pPr>
            <a:lvl9pPr lvl="8" algn="l">
              <a:lnSpc>
                <a:spcPct val="100000"/>
              </a:lnSpc>
              <a:spcBef>
                <a:spcPts val="0"/>
              </a:spcBef>
              <a:spcAft>
                <a:spcPts val="0"/>
              </a:spcAft>
              <a:buSzPts val="900"/>
              <a:buNone/>
              <a:defRPr/>
            </a:lvl9pPr>
          </a:lstStyle>
          <a:p/>
        </p:txBody>
      </p:sp>
      <p:sp>
        <p:nvSpPr>
          <p:cNvPr id="96" name="Google Shape;96;g2b2c63d4081_2_10"/>
          <p:cNvSpPr txBox="1"/>
          <p:nvPr>
            <p:ph idx="1" type="subTitle"/>
          </p:nvPr>
        </p:nvSpPr>
        <p:spPr>
          <a:xfrm>
            <a:off x="914400" y="2590800"/>
            <a:ext cx="4267200" cy="1168400"/>
          </a:xfrm>
          <a:prstGeom prst="rect">
            <a:avLst/>
          </a:prstGeom>
          <a:noFill/>
          <a:ln>
            <a:noFill/>
          </a:ln>
        </p:spPr>
        <p:txBody>
          <a:bodyPr anchorCtr="0" anchor="t" bIns="30475" lIns="60950" spcFirstLastPara="1" rIns="60950" wrap="square" tIns="30475">
            <a:normAutofit/>
          </a:bodyPr>
          <a:lstStyle>
            <a:lvl1pPr lvl="0" algn="ctr">
              <a:lnSpc>
                <a:spcPct val="100000"/>
              </a:lnSpc>
              <a:spcBef>
                <a:spcPts val="400"/>
              </a:spcBef>
              <a:spcAft>
                <a:spcPts val="0"/>
              </a:spcAft>
              <a:buClr>
                <a:srgbClr val="888888"/>
              </a:buClr>
              <a:buSzPts val="2100"/>
              <a:buNone/>
              <a:defRPr>
                <a:solidFill>
                  <a:srgbClr val="888888"/>
                </a:solidFill>
              </a:defRPr>
            </a:lvl1pPr>
            <a:lvl2pPr lvl="1" algn="ctr">
              <a:lnSpc>
                <a:spcPct val="100000"/>
              </a:lnSpc>
              <a:spcBef>
                <a:spcPts val="400"/>
              </a:spcBef>
              <a:spcAft>
                <a:spcPts val="0"/>
              </a:spcAft>
              <a:buClr>
                <a:srgbClr val="888888"/>
              </a:buClr>
              <a:buSzPts val="1900"/>
              <a:buNone/>
              <a:defRPr>
                <a:solidFill>
                  <a:srgbClr val="888888"/>
                </a:solidFill>
              </a:defRPr>
            </a:lvl2pPr>
            <a:lvl3pPr lvl="2" algn="ctr">
              <a:lnSpc>
                <a:spcPct val="100000"/>
              </a:lnSpc>
              <a:spcBef>
                <a:spcPts val="300"/>
              </a:spcBef>
              <a:spcAft>
                <a:spcPts val="0"/>
              </a:spcAft>
              <a:buClr>
                <a:srgbClr val="888888"/>
              </a:buClr>
              <a:buSzPts val="1600"/>
              <a:buNone/>
              <a:defRPr>
                <a:solidFill>
                  <a:srgbClr val="888888"/>
                </a:solidFill>
              </a:defRPr>
            </a:lvl3pPr>
            <a:lvl4pPr lvl="3" algn="ctr">
              <a:lnSpc>
                <a:spcPct val="100000"/>
              </a:lnSpc>
              <a:spcBef>
                <a:spcPts val="300"/>
              </a:spcBef>
              <a:spcAft>
                <a:spcPts val="0"/>
              </a:spcAft>
              <a:buClr>
                <a:srgbClr val="888888"/>
              </a:buClr>
              <a:buSzPts val="1300"/>
              <a:buNone/>
              <a:defRPr>
                <a:solidFill>
                  <a:srgbClr val="888888"/>
                </a:solidFill>
              </a:defRPr>
            </a:lvl4pPr>
            <a:lvl5pPr lvl="4" algn="ctr">
              <a:lnSpc>
                <a:spcPct val="100000"/>
              </a:lnSpc>
              <a:spcBef>
                <a:spcPts val="300"/>
              </a:spcBef>
              <a:spcAft>
                <a:spcPts val="0"/>
              </a:spcAft>
              <a:buClr>
                <a:srgbClr val="888888"/>
              </a:buClr>
              <a:buSzPts val="1300"/>
              <a:buNone/>
              <a:defRPr>
                <a:solidFill>
                  <a:srgbClr val="888888"/>
                </a:solidFill>
              </a:defRPr>
            </a:lvl5pPr>
            <a:lvl6pPr lvl="5" algn="ctr">
              <a:lnSpc>
                <a:spcPct val="100000"/>
              </a:lnSpc>
              <a:spcBef>
                <a:spcPts val="300"/>
              </a:spcBef>
              <a:spcAft>
                <a:spcPts val="0"/>
              </a:spcAft>
              <a:buClr>
                <a:srgbClr val="888888"/>
              </a:buClr>
              <a:buSzPts val="1300"/>
              <a:buNone/>
              <a:defRPr>
                <a:solidFill>
                  <a:srgbClr val="888888"/>
                </a:solidFill>
              </a:defRPr>
            </a:lvl6pPr>
            <a:lvl7pPr lvl="6" algn="ctr">
              <a:lnSpc>
                <a:spcPct val="100000"/>
              </a:lnSpc>
              <a:spcBef>
                <a:spcPts val="300"/>
              </a:spcBef>
              <a:spcAft>
                <a:spcPts val="0"/>
              </a:spcAft>
              <a:buClr>
                <a:srgbClr val="888888"/>
              </a:buClr>
              <a:buSzPts val="1300"/>
              <a:buNone/>
              <a:defRPr>
                <a:solidFill>
                  <a:srgbClr val="888888"/>
                </a:solidFill>
              </a:defRPr>
            </a:lvl7pPr>
            <a:lvl8pPr lvl="7" algn="ctr">
              <a:lnSpc>
                <a:spcPct val="100000"/>
              </a:lnSpc>
              <a:spcBef>
                <a:spcPts val="300"/>
              </a:spcBef>
              <a:spcAft>
                <a:spcPts val="0"/>
              </a:spcAft>
              <a:buClr>
                <a:srgbClr val="888888"/>
              </a:buClr>
              <a:buSzPts val="1300"/>
              <a:buNone/>
              <a:defRPr>
                <a:solidFill>
                  <a:srgbClr val="888888"/>
                </a:solidFill>
              </a:defRPr>
            </a:lvl8pPr>
            <a:lvl9pPr lvl="8" algn="ctr">
              <a:lnSpc>
                <a:spcPct val="100000"/>
              </a:lnSpc>
              <a:spcBef>
                <a:spcPts val="300"/>
              </a:spcBef>
              <a:spcAft>
                <a:spcPts val="0"/>
              </a:spcAft>
              <a:buClr>
                <a:srgbClr val="888888"/>
              </a:buClr>
              <a:buSzPts val="1300"/>
              <a:buNone/>
              <a:defRPr>
                <a:solidFill>
                  <a:srgbClr val="888888"/>
                </a:solidFill>
              </a:defRPr>
            </a:lvl9pPr>
          </a:lstStyle>
          <a:p/>
        </p:txBody>
      </p:sp>
      <p:sp>
        <p:nvSpPr>
          <p:cNvPr id="97" name="Google Shape;97;g2b2c63d4081_2_10"/>
          <p:cNvSpPr txBox="1"/>
          <p:nvPr>
            <p:ph idx="10" type="dt"/>
          </p:nvPr>
        </p:nvSpPr>
        <p:spPr>
          <a:xfrm>
            <a:off x="304800" y="4237567"/>
            <a:ext cx="1422400" cy="243417"/>
          </a:xfrm>
          <a:prstGeom prst="rect">
            <a:avLst/>
          </a:prstGeom>
          <a:noFill/>
          <a:ln>
            <a:noFill/>
          </a:ln>
        </p:spPr>
        <p:txBody>
          <a:bodyPr anchorCtr="0" anchor="ctr" bIns="30475" lIns="60950" spcFirstLastPara="1" rIns="60950" wrap="square" tIns="30475">
            <a:noAutofit/>
          </a:bodyPr>
          <a:lstStyle>
            <a:lvl1pPr lvl="0" algn="l">
              <a:lnSpc>
                <a:spcPct val="100000"/>
              </a:lnSpc>
              <a:spcBef>
                <a:spcPts val="0"/>
              </a:spcBef>
              <a:spcAft>
                <a:spcPts val="0"/>
              </a:spcAft>
              <a:buSzPts val="900"/>
              <a:buNone/>
              <a:defRPr/>
            </a:lvl1pPr>
            <a:lvl2pPr lvl="1" algn="l">
              <a:lnSpc>
                <a:spcPct val="100000"/>
              </a:lnSpc>
              <a:spcBef>
                <a:spcPts val="0"/>
              </a:spcBef>
              <a:spcAft>
                <a:spcPts val="0"/>
              </a:spcAft>
              <a:buSzPts val="900"/>
              <a:buNone/>
              <a:defRPr/>
            </a:lvl2pPr>
            <a:lvl3pPr lvl="2" algn="l">
              <a:lnSpc>
                <a:spcPct val="100000"/>
              </a:lnSpc>
              <a:spcBef>
                <a:spcPts val="0"/>
              </a:spcBef>
              <a:spcAft>
                <a:spcPts val="0"/>
              </a:spcAft>
              <a:buSzPts val="900"/>
              <a:buNone/>
              <a:defRPr/>
            </a:lvl3pPr>
            <a:lvl4pPr lvl="3" algn="l">
              <a:lnSpc>
                <a:spcPct val="100000"/>
              </a:lnSpc>
              <a:spcBef>
                <a:spcPts val="0"/>
              </a:spcBef>
              <a:spcAft>
                <a:spcPts val="0"/>
              </a:spcAft>
              <a:buSzPts val="900"/>
              <a:buNone/>
              <a:defRPr/>
            </a:lvl4pPr>
            <a:lvl5pPr lvl="4" algn="l">
              <a:lnSpc>
                <a:spcPct val="100000"/>
              </a:lnSpc>
              <a:spcBef>
                <a:spcPts val="0"/>
              </a:spcBef>
              <a:spcAft>
                <a:spcPts val="0"/>
              </a:spcAft>
              <a:buSzPts val="900"/>
              <a:buNone/>
              <a:defRPr/>
            </a:lvl5pPr>
            <a:lvl6pPr lvl="5" algn="l">
              <a:lnSpc>
                <a:spcPct val="100000"/>
              </a:lnSpc>
              <a:spcBef>
                <a:spcPts val="0"/>
              </a:spcBef>
              <a:spcAft>
                <a:spcPts val="0"/>
              </a:spcAft>
              <a:buSzPts val="900"/>
              <a:buNone/>
              <a:defRPr/>
            </a:lvl6pPr>
            <a:lvl7pPr lvl="6" algn="l">
              <a:lnSpc>
                <a:spcPct val="100000"/>
              </a:lnSpc>
              <a:spcBef>
                <a:spcPts val="0"/>
              </a:spcBef>
              <a:spcAft>
                <a:spcPts val="0"/>
              </a:spcAft>
              <a:buSzPts val="900"/>
              <a:buNone/>
              <a:defRPr/>
            </a:lvl7pPr>
            <a:lvl8pPr lvl="7" algn="l">
              <a:lnSpc>
                <a:spcPct val="100000"/>
              </a:lnSpc>
              <a:spcBef>
                <a:spcPts val="0"/>
              </a:spcBef>
              <a:spcAft>
                <a:spcPts val="0"/>
              </a:spcAft>
              <a:buSzPts val="900"/>
              <a:buNone/>
              <a:defRPr/>
            </a:lvl8pPr>
            <a:lvl9pPr lvl="8" algn="l">
              <a:lnSpc>
                <a:spcPct val="100000"/>
              </a:lnSpc>
              <a:spcBef>
                <a:spcPts val="0"/>
              </a:spcBef>
              <a:spcAft>
                <a:spcPts val="0"/>
              </a:spcAft>
              <a:buSzPts val="900"/>
              <a:buNone/>
              <a:defRPr/>
            </a:lvl9pPr>
          </a:lstStyle>
          <a:p/>
        </p:txBody>
      </p:sp>
      <p:sp>
        <p:nvSpPr>
          <p:cNvPr id="98" name="Google Shape;98;g2b2c63d4081_2_10"/>
          <p:cNvSpPr txBox="1"/>
          <p:nvPr>
            <p:ph idx="11" type="ftr"/>
          </p:nvPr>
        </p:nvSpPr>
        <p:spPr>
          <a:xfrm>
            <a:off x="2082800" y="4237567"/>
            <a:ext cx="1930400" cy="243417"/>
          </a:xfrm>
          <a:prstGeom prst="rect">
            <a:avLst/>
          </a:prstGeom>
          <a:noFill/>
          <a:ln>
            <a:noFill/>
          </a:ln>
        </p:spPr>
        <p:txBody>
          <a:bodyPr anchorCtr="0" anchor="ctr" bIns="30475" lIns="60950" spcFirstLastPara="1" rIns="60950" wrap="square" tIns="30475">
            <a:noAutofit/>
          </a:bodyPr>
          <a:lstStyle>
            <a:lvl1pPr lvl="0" algn="ctr">
              <a:lnSpc>
                <a:spcPct val="100000"/>
              </a:lnSpc>
              <a:spcBef>
                <a:spcPts val="0"/>
              </a:spcBef>
              <a:spcAft>
                <a:spcPts val="0"/>
              </a:spcAft>
              <a:buSzPts val="900"/>
              <a:buNone/>
              <a:defRPr/>
            </a:lvl1pPr>
            <a:lvl2pPr lvl="1" algn="l">
              <a:lnSpc>
                <a:spcPct val="100000"/>
              </a:lnSpc>
              <a:spcBef>
                <a:spcPts val="0"/>
              </a:spcBef>
              <a:spcAft>
                <a:spcPts val="0"/>
              </a:spcAft>
              <a:buSzPts val="900"/>
              <a:buNone/>
              <a:defRPr/>
            </a:lvl2pPr>
            <a:lvl3pPr lvl="2" algn="l">
              <a:lnSpc>
                <a:spcPct val="100000"/>
              </a:lnSpc>
              <a:spcBef>
                <a:spcPts val="0"/>
              </a:spcBef>
              <a:spcAft>
                <a:spcPts val="0"/>
              </a:spcAft>
              <a:buSzPts val="900"/>
              <a:buNone/>
              <a:defRPr/>
            </a:lvl3pPr>
            <a:lvl4pPr lvl="3" algn="l">
              <a:lnSpc>
                <a:spcPct val="100000"/>
              </a:lnSpc>
              <a:spcBef>
                <a:spcPts val="0"/>
              </a:spcBef>
              <a:spcAft>
                <a:spcPts val="0"/>
              </a:spcAft>
              <a:buSzPts val="900"/>
              <a:buNone/>
              <a:defRPr/>
            </a:lvl4pPr>
            <a:lvl5pPr lvl="4" algn="l">
              <a:lnSpc>
                <a:spcPct val="100000"/>
              </a:lnSpc>
              <a:spcBef>
                <a:spcPts val="0"/>
              </a:spcBef>
              <a:spcAft>
                <a:spcPts val="0"/>
              </a:spcAft>
              <a:buSzPts val="900"/>
              <a:buNone/>
              <a:defRPr/>
            </a:lvl5pPr>
            <a:lvl6pPr lvl="5" algn="l">
              <a:lnSpc>
                <a:spcPct val="100000"/>
              </a:lnSpc>
              <a:spcBef>
                <a:spcPts val="0"/>
              </a:spcBef>
              <a:spcAft>
                <a:spcPts val="0"/>
              </a:spcAft>
              <a:buSzPts val="900"/>
              <a:buNone/>
              <a:defRPr/>
            </a:lvl6pPr>
            <a:lvl7pPr lvl="6" algn="l">
              <a:lnSpc>
                <a:spcPct val="100000"/>
              </a:lnSpc>
              <a:spcBef>
                <a:spcPts val="0"/>
              </a:spcBef>
              <a:spcAft>
                <a:spcPts val="0"/>
              </a:spcAft>
              <a:buSzPts val="900"/>
              <a:buNone/>
              <a:defRPr/>
            </a:lvl7pPr>
            <a:lvl8pPr lvl="7" algn="l">
              <a:lnSpc>
                <a:spcPct val="100000"/>
              </a:lnSpc>
              <a:spcBef>
                <a:spcPts val="0"/>
              </a:spcBef>
              <a:spcAft>
                <a:spcPts val="0"/>
              </a:spcAft>
              <a:buSzPts val="900"/>
              <a:buNone/>
              <a:defRPr/>
            </a:lvl8pPr>
            <a:lvl9pPr lvl="8" algn="l">
              <a:lnSpc>
                <a:spcPct val="100000"/>
              </a:lnSpc>
              <a:spcBef>
                <a:spcPts val="0"/>
              </a:spcBef>
              <a:spcAft>
                <a:spcPts val="0"/>
              </a:spcAft>
              <a:buSzPts val="900"/>
              <a:buNone/>
              <a:defRPr/>
            </a:lvl9pPr>
          </a:lstStyle>
          <a:p/>
        </p:txBody>
      </p:sp>
      <p:sp>
        <p:nvSpPr>
          <p:cNvPr id="99" name="Google Shape;99;g2b2c63d4081_2_10"/>
          <p:cNvSpPr txBox="1"/>
          <p:nvPr>
            <p:ph idx="12" type="sldNum"/>
          </p:nvPr>
        </p:nvSpPr>
        <p:spPr>
          <a:xfrm>
            <a:off x="4368800" y="4237567"/>
            <a:ext cx="1422400" cy="243417"/>
          </a:xfrm>
          <a:prstGeom prst="rect">
            <a:avLst/>
          </a:prstGeom>
          <a:noFill/>
          <a:ln>
            <a:noFill/>
          </a:ln>
        </p:spPr>
        <p:txBody>
          <a:bodyPr anchorCtr="0" anchor="ctr" bIns="30475" lIns="60950" spcFirstLastPara="1" rIns="60950" wrap="square" tIns="30475">
            <a:noAutofit/>
          </a:bodyPr>
          <a:lstStyle>
            <a:lvl1pPr indent="0" lvl="0" marL="0" marR="0" algn="r">
              <a:lnSpc>
                <a:spcPct val="100000"/>
              </a:lnSpc>
              <a:spcBef>
                <a:spcPts val="0"/>
              </a:spcBef>
              <a:spcAft>
                <a:spcPts val="0"/>
              </a:spcAft>
              <a:buClr>
                <a:srgbClr val="000000"/>
              </a:buClr>
              <a:buSzPts val="800"/>
              <a:buFont typeface="Arial"/>
              <a:buNone/>
              <a:defRPr b="0" i="0" sz="8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800"/>
              <a:buFont typeface="Arial"/>
              <a:buNone/>
              <a:defRPr b="0" i="0" sz="8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800"/>
              <a:buFont typeface="Arial"/>
              <a:buNone/>
              <a:defRPr b="0" i="0" sz="8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800"/>
              <a:buFont typeface="Arial"/>
              <a:buNone/>
              <a:defRPr b="0" i="0" sz="8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800"/>
              <a:buFont typeface="Arial"/>
              <a:buNone/>
              <a:defRPr b="0" i="0" sz="8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800"/>
              <a:buFont typeface="Arial"/>
              <a:buNone/>
              <a:defRPr b="0" i="0" sz="8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800"/>
              <a:buFont typeface="Arial"/>
              <a:buNone/>
              <a:defRPr b="0" i="0" sz="8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800"/>
              <a:buFont typeface="Arial"/>
              <a:buNone/>
              <a:defRPr b="0" i="0" sz="8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800"/>
              <a:buFont typeface="Arial"/>
              <a:buNone/>
              <a:defRPr b="0" i="0" sz="8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标题与照片" type="tx">
  <p:cSld name="TITLE_AND_BODY">
    <p:spTree>
      <p:nvGrpSpPr>
        <p:cNvPr id="18" name="Shape 18"/>
        <p:cNvGrpSpPr/>
        <p:nvPr/>
      </p:nvGrpSpPr>
      <p:grpSpPr>
        <a:xfrm>
          <a:off x="0" y="0"/>
          <a:ext cx="0" cy="0"/>
          <a:chOff x="0" y="0"/>
          <a:chExt cx="0" cy="0"/>
        </a:xfrm>
      </p:grpSpPr>
      <p:sp>
        <p:nvSpPr>
          <p:cNvPr id="19" name="Google Shape;19;p38"/>
          <p:cNvSpPr/>
          <p:nvPr>
            <p:ph idx="2" type="pic"/>
          </p:nvPr>
        </p:nvSpPr>
        <p:spPr>
          <a:xfrm>
            <a:off x="-215900" y="-2019300"/>
            <a:ext cx="14732000" cy="9017000"/>
          </a:xfrm>
          <a:prstGeom prst="rect">
            <a:avLst/>
          </a:prstGeom>
          <a:noFill/>
          <a:ln>
            <a:noFill/>
          </a:ln>
        </p:spPr>
      </p:sp>
      <p:sp>
        <p:nvSpPr>
          <p:cNvPr id="20" name="Google Shape;20;p38"/>
          <p:cNvSpPr txBox="1"/>
          <p:nvPr>
            <p:ph type="title"/>
          </p:nvPr>
        </p:nvSpPr>
        <p:spPr>
          <a:xfrm>
            <a:off x="603250" y="3562350"/>
            <a:ext cx="10985500" cy="2324100"/>
          </a:xfrm>
          <a:prstGeom prst="rect">
            <a:avLst/>
          </a:prstGeom>
          <a:noFill/>
          <a:ln>
            <a:noFill/>
          </a:ln>
        </p:spPr>
        <p:txBody>
          <a:bodyPr anchorCtr="0" anchor="b" bIns="50800" lIns="50800" spcFirstLastPara="1" rIns="50800" wrap="square" tIns="50800">
            <a:normAutofit/>
          </a:bodyPr>
          <a:lstStyle>
            <a:lvl1pPr lvl="0" algn="l">
              <a:lnSpc>
                <a:spcPct val="80000"/>
              </a:lnSpc>
              <a:spcBef>
                <a:spcPts val="0"/>
              </a:spcBef>
              <a:spcAft>
                <a:spcPts val="0"/>
              </a:spcAft>
              <a:buClr>
                <a:srgbClr val="FFFFFF"/>
              </a:buClr>
              <a:buSzPts val="5800"/>
              <a:buFont typeface="Helvetica Neue"/>
              <a:buNone/>
              <a:defRPr sz="5800"/>
            </a:lvl1pPr>
            <a:lvl2pPr lvl="1" algn="l">
              <a:lnSpc>
                <a:spcPct val="80000"/>
              </a:lnSpc>
              <a:spcBef>
                <a:spcPts val="0"/>
              </a:spcBef>
              <a:spcAft>
                <a:spcPts val="0"/>
              </a:spcAft>
              <a:buClr>
                <a:srgbClr val="FFFFFF"/>
              </a:buClr>
              <a:buSzPts val="1800"/>
              <a:buNone/>
              <a:defRPr/>
            </a:lvl2pPr>
            <a:lvl3pPr lvl="2" algn="l">
              <a:lnSpc>
                <a:spcPct val="80000"/>
              </a:lnSpc>
              <a:spcBef>
                <a:spcPts val="0"/>
              </a:spcBef>
              <a:spcAft>
                <a:spcPts val="0"/>
              </a:spcAft>
              <a:buClr>
                <a:srgbClr val="FFFFFF"/>
              </a:buClr>
              <a:buSzPts val="1800"/>
              <a:buNone/>
              <a:defRPr/>
            </a:lvl3pPr>
            <a:lvl4pPr lvl="3" algn="l">
              <a:lnSpc>
                <a:spcPct val="80000"/>
              </a:lnSpc>
              <a:spcBef>
                <a:spcPts val="0"/>
              </a:spcBef>
              <a:spcAft>
                <a:spcPts val="0"/>
              </a:spcAft>
              <a:buClr>
                <a:srgbClr val="FFFFFF"/>
              </a:buClr>
              <a:buSzPts val="1800"/>
              <a:buNone/>
              <a:defRPr/>
            </a:lvl4pPr>
            <a:lvl5pPr lvl="4" algn="l">
              <a:lnSpc>
                <a:spcPct val="80000"/>
              </a:lnSpc>
              <a:spcBef>
                <a:spcPts val="0"/>
              </a:spcBef>
              <a:spcAft>
                <a:spcPts val="0"/>
              </a:spcAft>
              <a:buClr>
                <a:srgbClr val="FFFFFF"/>
              </a:buClr>
              <a:buSzPts val="1800"/>
              <a:buNone/>
              <a:defRPr/>
            </a:lvl5pPr>
            <a:lvl6pPr lvl="5" algn="l">
              <a:lnSpc>
                <a:spcPct val="80000"/>
              </a:lnSpc>
              <a:spcBef>
                <a:spcPts val="0"/>
              </a:spcBef>
              <a:spcAft>
                <a:spcPts val="0"/>
              </a:spcAft>
              <a:buClr>
                <a:srgbClr val="FFFFFF"/>
              </a:buClr>
              <a:buSzPts val="1800"/>
              <a:buNone/>
              <a:defRPr/>
            </a:lvl6pPr>
            <a:lvl7pPr lvl="6" algn="l">
              <a:lnSpc>
                <a:spcPct val="80000"/>
              </a:lnSpc>
              <a:spcBef>
                <a:spcPts val="0"/>
              </a:spcBef>
              <a:spcAft>
                <a:spcPts val="0"/>
              </a:spcAft>
              <a:buClr>
                <a:srgbClr val="FFFFFF"/>
              </a:buClr>
              <a:buSzPts val="1800"/>
              <a:buNone/>
              <a:defRPr/>
            </a:lvl7pPr>
            <a:lvl8pPr lvl="7" algn="l">
              <a:lnSpc>
                <a:spcPct val="80000"/>
              </a:lnSpc>
              <a:spcBef>
                <a:spcPts val="0"/>
              </a:spcBef>
              <a:spcAft>
                <a:spcPts val="0"/>
              </a:spcAft>
              <a:buClr>
                <a:srgbClr val="FFFFFF"/>
              </a:buClr>
              <a:buSzPts val="1800"/>
              <a:buNone/>
              <a:defRPr/>
            </a:lvl8pPr>
            <a:lvl9pPr lvl="8" algn="l">
              <a:lnSpc>
                <a:spcPct val="80000"/>
              </a:lnSpc>
              <a:spcBef>
                <a:spcPts val="0"/>
              </a:spcBef>
              <a:spcAft>
                <a:spcPts val="0"/>
              </a:spcAft>
              <a:buClr>
                <a:srgbClr val="FFFFFF"/>
              </a:buClr>
              <a:buSzPts val="1800"/>
              <a:buNone/>
              <a:defRPr/>
            </a:lvl9pPr>
          </a:lstStyle>
          <a:p/>
        </p:txBody>
      </p:sp>
      <p:sp>
        <p:nvSpPr>
          <p:cNvPr id="21" name="Google Shape;21;p38"/>
          <p:cNvSpPr txBox="1"/>
          <p:nvPr>
            <p:ph idx="1" type="body"/>
          </p:nvPr>
        </p:nvSpPr>
        <p:spPr>
          <a:xfrm>
            <a:off x="603845" y="553069"/>
            <a:ext cx="10984311" cy="318490"/>
          </a:xfrm>
          <a:prstGeom prst="rect">
            <a:avLst/>
          </a:prstGeom>
          <a:noFill/>
          <a:ln>
            <a:noFill/>
          </a:ln>
        </p:spPr>
        <p:txBody>
          <a:bodyPr anchorCtr="0" anchor="t" bIns="45700" lIns="45700" spcFirstLastPara="1" rIns="45700" wrap="square" tIns="45700">
            <a:normAutofit/>
          </a:bodyPr>
          <a:lstStyle>
            <a:lvl1pPr indent="-228600" lvl="0" marL="457200" algn="l">
              <a:lnSpc>
                <a:spcPct val="100000"/>
              </a:lnSpc>
              <a:spcBef>
                <a:spcPts val="0"/>
              </a:spcBef>
              <a:spcAft>
                <a:spcPts val="0"/>
              </a:spcAft>
              <a:buClr>
                <a:srgbClr val="FFFFFF"/>
              </a:buClr>
              <a:buSzPts val="1530"/>
              <a:buFont typeface="Helvetica Neue"/>
              <a:buNone/>
              <a:defRPr b="1" sz="1530"/>
            </a:lvl1pPr>
            <a:lvl2pPr indent="-369189" lvl="1" marL="914400" algn="l">
              <a:lnSpc>
                <a:spcPct val="90000"/>
              </a:lnSpc>
              <a:spcBef>
                <a:spcPts val="8100"/>
              </a:spcBef>
              <a:spcAft>
                <a:spcPts val="0"/>
              </a:spcAft>
              <a:buClr>
                <a:srgbClr val="FFFFFF"/>
              </a:buClr>
              <a:buSzPts val="2214"/>
              <a:buChar char="•"/>
              <a:defRPr/>
            </a:lvl2pPr>
            <a:lvl3pPr indent="-369189" lvl="2" marL="1371600" algn="l">
              <a:lnSpc>
                <a:spcPct val="90000"/>
              </a:lnSpc>
              <a:spcBef>
                <a:spcPts val="8100"/>
              </a:spcBef>
              <a:spcAft>
                <a:spcPts val="0"/>
              </a:spcAft>
              <a:buClr>
                <a:srgbClr val="FFFFFF"/>
              </a:buClr>
              <a:buSzPts val="2214"/>
              <a:buChar char="•"/>
              <a:defRPr/>
            </a:lvl3pPr>
            <a:lvl4pPr indent="-369189" lvl="3" marL="1828800" algn="l">
              <a:lnSpc>
                <a:spcPct val="90000"/>
              </a:lnSpc>
              <a:spcBef>
                <a:spcPts val="8100"/>
              </a:spcBef>
              <a:spcAft>
                <a:spcPts val="0"/>
              </a:spcAft>
              <a:buClr>
                <a:srgbClr val="FFFFFF"/>
              </a:buClr>
              <a:buSzPts val="2214"/>
              <a:buChar char="•"/>
              <a:defRPr/>
            </a:lvl4pPr>
            <a:lvl5pPr indent="-369189" lvl="4" marL="2286000" algn="l">
              <a:lnSpc>
                <a:spcPct val="90000"/>
              </a:lnSpc>
              <a:spcBef>
                <a:spcPts val="8100"/>
              </a:spcBef>
              <a:spcAft>
                <a:spcPts val="0"/>
              </a:spcAft>
              <a:buClr>
                <a:srgbClr val="FFFFFF"/>
              </a:buClr>
              <a:buSzPts val="2214"/>
              <a:buChar char="•"/>
              <a:defRPr/>
            </a:lvl5pPr>
            <a:lvl6pPr indent="-369189" lvl="5" marL="2743200" algn="l">
              <a:lnSpc>
                <a:spcPct val="90000"/>
              </a:lnSpc>
              <a:spcBef>
                <a:spcPts val="8100"/>
              </a:spcBef>
              <a:spcAft>
                <a:spcPts val="0"/>
              </a:spcAft>
              <a:buClr>
                <a:srgbClr val="FFFFFF"/>
              </a:buClr>
              <a:buSzPts val="2214"/>
              <a:buChar char="•"/>
              <a:defRPr/>
            </a:lvl6pPr>
            <a:lvl7pPr indent="-369189" lvl="6" marL="3200400" algn="l">
              <a:lnSpc>
                <a:spcPct val="90000"/>
              </a:lnSpc>
              <a:spcBef>
                <a:spcPts val="8100"/>
              </a:spcBef>
              <a:spcAft>
                <a:spcPts val="0"/>
              </a:spcAft>
              <a:buClr>
                <a:srgbClr val="FFFFFF"/>
              </a:buClr>
              <a:buSzPts val="2214"/>
              <a:buChar char="•"/>
              <a:defRPr/>
            </a:lvl7pPr>
            <a:lvl8pPr indent="-369189" lvl="7" marL="3657600" algn="l">
              <a:lnSpc>
                <a:spcPct val="90000"/>
              </a:lnSpc>
              <a:spcBef>
                <a:spcPts val="8100"/>
              </a:spcBef>
              <a:spcAft>
                <a:spcPts val="0"/>
              </a:spcAft>
              <a:buClr>
                <a:srgbClr val="FFFFFF"/>
              </a:buClr>
              <a:buSzPts val="2214"/>
              <a:buChar char="•"/>
              <a:defRPr/>
            </a:lvl8pPr>
            <a:lvl9pPr indent="-369189" lvl="8" marL="4114800" algn="l">
              <a:lnSpc>
                <a:spcPct val="90000"/>
              </a:lnSpc>
              <a:spcBef>
                <a:spcPts val="8100"/>
              </a:spcBef>
              <a:spcAft>
                <a:spcPts val="0"/>
              </a:spcAft>
              <a:buClr>
                <a:srgbClr val="FFFFFF"/>
              </a:buClr>
              <a:buSzPts val="2214"/>
              <a:buChar char="•"/>
              <a:defRPr/>
            </a:lvl9pPr>
          </a:lstStyle>
          <a:p/>
        </p:txBody>
      </p:sp>
      <p:sp>
        <p:nvSpPr>
          <p:cNvPr id="22" name="Google Shape;22;p38"/>
          <p:cNvSpPr txBox="1"/>
          <p:nvPr>
            <p:ph idx="3" type="body"/>
          </p:nvPr>
        </p:nvSpPr>
        <p:spPr>
          <a:xfrm>
            <a:off x="603250" y="5804955"/>
            <a:ext cx="10985500" cy="572344"/>
          </a:xfrm>
          <a:prstGeom prst="rect">
            <a:avLst/>
          </a:prstGeom>
          <a:noFill/>
          <a:ln>
            <a:noFill/>
          </a:ln>
        </p:spPr>
        <p:txBody>
          <a:bodyPr anchorCtr="0" anchor="t" bIns="50800" lIns="50800" spcFirstLastPara="1" rIns="50800" wrap="square" tIns="50800">
            <a:normAutofit/>
          </a:bodyPr>
          <a:lstStyle>
            <a:lvl1pPr indent="-228600" lvl="0" marL="457200" algn="l">
              <a:lnSpc>
                <a:spcPct val="100000"/>
              </a:lnSpc>
              <a:spcBef>
                <a:spcPts val="0"/>
              </a:spcBef>
              <a:spcAft>
                <a:spcPts val="0"/>
              </a:spcAft>
              <a:buClr>
                <a:srgbClr val="FFFFFF"/>
              </a:buClr>
              <a:buSzPts val="2750"/>
              <a:buFont typeface="Helvetica Neue"/>
              <a:buNone/>
              <a:defRPr b="1" sz="2750"/>
            </a:lvl1pPr>
            <a:lvl2pPr indent="-228600" lvl="1" marL="914400" algn="l">
              <a:lnSpc>
                <a:spcPct val="100000"/>
              </a:lnSpc>
              <a:spcBef>
                <a:spcPts val="0"/>
              </a:spcBef>
              <a:spcAft>
                <a:spcPts val="0"/>
              </a:spcAft>
              <a:buClr>
                <a:srgbClr val="FFFFFF"/>
              </a:buClr>
              <a:buSzPts val="2750"/>
              <a:buFont typeface="Helvetica Neue"/>
              <a:buNone/>
              <a:defRPr b="1" sz="2750"/>
            </a:lvl2pPr>
            <a:lvl3pPr indent="-228600" lvl="2" marL="1371600" algn="l">
              <a:lnSpc>
                <a:spcPct val="100000"/>
              </a:lnSpc>
              <a:spcBef>
                <a:spcPts val="0"/>
              </a:spcBef>
              <a:spcAft>
                <a:spcPts val="0"/>
              </a:spcAft>
              <a:buClr>
                <a:srgbClr val="FFFFFF"/>
              </a:buClr>
              <a:buSzPts val="2750"/>
              <a:buFont typeface="Helvetica Neue"/>
              <a:buNone/>
              <a:defRPr b="1" sz="2750"/>
            </a:lvl3pPr>
            <a:lvl4pPr indent="-228600" lvl="3" marL="1828800" algn="l">
              <a:lnSpc>
                <a:spcPct val="100000"/>
              </a:lnSpc>
              <a:spcBef>
                <a:spcPts val="0"/>
              </a:spcBef>
              <a:spcAft>
                <a:spcPts val="0"/>
              </a:spcAft>
              <a:buClr>
                <a:srgbClr val="FFFFFF"/>
              </a:buClr>
              <a:buSzPts val="2750"/>
              <a:buFont typeface="Helvetica Neue"/>
              <a:buNone/>
              <a:defRPr b="1" sz="2750"/>
            </a:lvl4pPr>
            <a:lvl5pPr indent="-228600" lvl="4" marL="2286000" algn="l">
              <a:lnSpc>
                <a:spcPct val="100000"/>
              </a:lnSpc>
              <a:spcBef>
                <a:spcPts val="0"/>
              </a:spcBef>
              <a:spcAft>
                <a:spcPts val="0"/>
              </a:spcAft>
              <a:buClr>
                <a:srgbClr val="FFFFFF"/>
              </a:buClr>
              <a:buSzPts val="2750"/>
              <a:buFont typeface="Helvetica Neue"/>
              <a:buNone/>
              <a:defRPr b="1" sz="2750"/>
            </a:lvl5pPr>
            <a:lvl6pPr indent="-369189" lvl="5" marL="2743200" algn="l">
              <a:lnSpc>
                <a:spcPct val="90000"/>
              </a:lnSpc>
              <a:spcBef>
                <a:spcPts val="8100"/>
              </a:spcBef>
              <a:spcAft>
                <a:spcPts val="0"/>
              </a:spcAft>
              <a:buClr>
                <a:srgbClr val="FFFFFF"/>
              </a:buClr>
              <a:buSzPts val="2214"/>
              <a:buChar char="•"/>
              <a:defRPr/>
            </a:lvl6pPr>
            <a:lvl7pPr indent="-369189" lvl="6" marL="3200400" algn="l">
              <a:lnSpc>
                <a:spcPct val="90000"/>
              </a:lnSpc>
              <a:spcBef>
                <a:spcPts val="8100"/>
              </a:spcBef>
              <a:spcAft>
                <a:spcPts val="0"/>
              </a:spcAft>
              <a:buClr>
                <a:srgbClr val="FFFFFF"/>
              </a:buClr>
              <a:buSzPts val="2214"/>
              <a:buChar char="•"/>
              <a:defRPr/>
            </a:lvl7pPr>
            <a:lvl8pPr indent="-369189" lvl="7" marL="3657600" algn="l">
              <a:lnSpc>
                <a:spcPct val="90000"/>
              </a:lnSpc>
              <a:spcBef>
                <a:spcPts val="8100"/>
              </a:spcBef>
              <a:spcAft>
                <a:spcPts val="0"/>
              </a:spcAft>
              <a:buClr>
                <a:srgbClr val="FFFFFF"/>
              </a:buClr>
              <a:buSzPts val="2214"/>
              <a:buChar char="•"/>
              <a:defRPr/>
            </a:lvl8pPr>
            <a:lvl9pPr indent="-369189" lvl="8" marL="4114800" algn="l">
              <a:lnSpc>
                <a:spcPct val="90000"/>
              </a:lnSpc>
              <a:spcBef>
                <a:spcPts val="8100"/>
              </a:spcBef>
              <a:spcAft>
                <a:spcPts val="0"/>
              </a:spcAft>
              <a:buClr>
                <a:srgbClr val="FFFFFF"/>
              </a:buClr>
              <a:buSzPts val="2214"/>
              <a:buChar char="•"/>
              <a:defRPr/>
            </a:lvl9pPr>
          </a:lstStyle>
          <a:p/>
        </p:txBody>
      </p:sp>
      <p:sp>
        <p:nvSpPr>
          <p:cNvPr id="23" name="Google Shape;23;p38"/>
          <p:cNvSpPr txBox="1"/>
          <p:nvPr>
            <p:ph idx="12" type="sldNum"/>
          </p:nvPr>
        </p:nvSpPr>
        <p:spPr>
          <a:xfrm>
            <a:off x="6000750" y="6540500"/>
            <a:ext cx="184253" cy="187300"/>
          </a:xfrm>
          <a:prstGeom prst="rect">
            <a:avLst/>
          </a:prstGeom>
          <a:noFill/>
          <a:ln>
            <a:noFill/>
          </a:ln>
        </p:spPr>
        <p:txBody>
          <a:bodyPr anchorCtr="0" anchor="b" bIns="50800" lIns="50800" spcFirstLastPara="1" rIns="50800" wrap="square" tIns="50800">
            <a:spAutoFit/>
          </a:bodyPr>
          <a:lstStyle>
            <a:lvl1pPr indent="0" lvl="0" marL="0" marR="0" algn="l">
              <a:lnSpc>
                <a:spcPct val="100000"/>
              </a:lnSpc>
              <a:spcBef>
                <a:spcPts val="0"/>
              </a:spcBef>
              <a:spcAft>
                <a:spcPts val="0"/>
              </a:spcAft>
              <a:buClr>
                <a:srgbClr val="000000"/>
              </a:buClr>
              <a:buSzPts val="900"/>
              <a:buFont typeface="Arial"/>
              <a:buNone/>
              <a:defRPr b="0" i="0" sz="900" u="none" cap="none" strike="noStrike">
                <a:solidFill>
                  <a:schemeClr val="lt1"/>
                </a:solidFill>
                <a:latin typeface="Helvetica Neue"/>
                <a:ea typeface="Helvetica Neue"/>
                <a:cs typeface="Helvetica Neue"/>
                <a:sym typeface="Helvetica Neue"/>
              </a:defRPr>
            </a:lvl1pPr>
            <a:lvl2pPr indent="0" lvl="1" marL="0" marR="0" algn="l">
              <a:lnSpc>
                <a:spcPct val="100000"/>
              </a:lnSpc>
              <a:spcBef>
                <a:spcPts val="0"/>
              </a:spcBef>
              <a:spcAft>
                <a:spcPts val="0"/>
              </a:spcAft>
              <a:buClr>
                <a:srgbClr val="000000"/>
              </a:buClr>
              <a:buSzPts val="900"/>
              <a:buFont typeface="Arial"/>
              <a:buNone/>
              <a:defRPr b="0" i="0" sz="900" u="none" cap="none" strike="noStrike">
                <a:solidFill>
                  <a:schemeClr val="lt1"/>
                </a:solidFill>
                <a:latin typeface="Helvetica Neue"/>
                <a:ea typeface="Helvetica Neue"/>
                <a:cs typeface="Helvetica Neue"/>
                <a:sym typeface="Helvetica Neue"/>
              </a:defRPr>
            </a:lvl2pPr>
            <a:lvl3pPr indent="0" lvl="2" marL="0" marR="0" algn="l">
              <a:lnSpc>
                <a:spcPct val="100000"/>
              </a:lnSpc>
              <a:spcBef>
                <a:spcPts val="0"/>
              </a:spcBef>
              <a:spcAft>
                <a:spcPts val="0"/>
              </a:spcAft>
              <a:buClr>
                <a:srgbClr val="000000"/>
              </a:buClr>
              <a:buSzPts val="900"/>
              <a:buFont typeface="Arial"/>
              <a:buNone/>
              <a:defRPr b="0" i="0" sz="900" u="none" cap="none" strike="noStrike">
                <a:solidFill>
                  <a:schemeClr val="lt1"/>
                </a:solidFill>
                <a:latin typeface="Helvetica Neue"/>
                <a:ea typeface="Helvetica Neue"/>
                <a:cs typeface="Helvetica Neue"/>
                <a:sym typeface="Helvetica Neue"/>
              </a:defRPr>
            </a:lvl3pPr>
            <a:lvl4pPr indent="0" lvl="3" marL="0" marR="0" algn="l">
              <a:lnSpc>
                <a:spcPct val="100000"/>
              </a:lnSpc>
              <a:spcBef>
                <a:spcPts val="0"/>
              </a:spcBef>
              <a:spcAft>
                <a:spcPts val="0"/>
              </a:spcAft>
              <a:buClr>
                <a:srgbClr val="000000"/>
              </a:buClr>
              <a:buSzPts val="900"/>
              <a:buFont typeface="Arial"/>
              <a:buNone/>
              <a:defRPr b="0" i="0" sz="900" u="none" cap="none" strike="noStrike">
                <a:solidFill>
                  <a:schemeClr val="lt1"/>
                </a:solidFill>
                <a:latin typeface="Helvetica Neue"/>
                <a:ea typeface="Helvetica Neue"/>
                <a:cs typeface="Helvetica Neue"/>
                <a:sym typeface="Helvetica Neue"/>
              </a:defRPr>
            </a:lvl4pPr>
            <a:lvl5pPr indent="0" lvl="4" marL="0" marR="0" algn="l">
              <a:lnSpc>
                <a:spcPct val="100000"/>
              </a:lnSpc>
              <a:spcBef>
                <a:spcPts val="0"/>
              </a:spcBef>
              <a:spcAft>
                <a:spcPts val="0"/>
              </a:spcAft>
              <a:buClr>
                <a:srgbClr val="000000"/>
              </a:buClr>
              <a:buSzPts val="900"/>
              <a:buFont typeface="Arial"/>
              <a:buNone/>
              <a:defRPr b="0" i="0" sz="900" u="none" cap="none" strike="noStrike">
                <a:solidFill>
                  <a:schemeClr val="lt1"/>
                </a:solidFill>
                <a:latin typeface="Helvetica Neue"/>
                <a:ea typeface="Helvetica Neue"/>
                <a:cs typeface="Helvetica Neue"/>
                <a:sym typeface="Helvetica Neue"/>
              </a:defRPr>
            </a:lvl5pPr>
            <a:lvl6pPr indent="0" lvl="5" marL="0" marR="0" algn="l">
              <a:lnSpc>
                <a:spcPct val="100000"/>
              </a:lnSpc>
              <a:spcBef>
                <a:spcPts val="0"/>
              </a:spcBef>
              <a:spcAft>
                <a:spcPts val="0"/>
              </a:spcAft>
              <a:buClr>
                <a:srgbClr val="000000"/>
              </a:buClr>
              <a:buSzPts val="900"/>
              <a:buFont typeface="Arial"/>
              <a:buNone/>
              <a:defRPr b="0" i="0" sz="900" u="none" cap="none" strike="noStrike">
                <a:solidFill>
                  <a:schemeClr val="lt1"/>
                </a:solidFill>
                <a:latin typeface="Helvetica Neue"/>
                <a:ea typeface="Helvetica Neue"/>
                <a:cs typeface="Helvetica Neue"/>
                <a:sym typeface="Helvetica Neue"/>
              </a:defRPr>
            </a:lvl6pPr>
            <a:lvl7pPr indent="0" lvl="6" marL="0" marR="0" algn="l">
              <a:lnSpc>
                <a:spcPct val="100000"/>
              </a:lnSpc>
              <a:spcBef>
                <a:spcPts val="0"/>
              </a:spcBef>
              <a:spcAft>
                <a:spcPts val="0"/>
              </a:spcAft>
              <a:buClr>
                <a:srgbClr val="000000"/>
              </a:buClr>
              <a:buSzPts val="900"/>
              <a:buFont typeface="Arial"/>
              <a:buNone/>
              <a:defRPr b="0" i="0" sz="900" u="none" cap="none" strike="noStrike">
                <a:solidFill>
                  <a:schemeClr val="lt1"/>
                </a:solidFill>
                <a:latin typeface="Helvetica Neue"/>
                <a:ea typeface="Helvetica Neue"/>
                <a:cs typeface="Helvetica Neue"/>
                <a:sym typeface="Helvetica Neue"/>
              </a:defRPr>
            </a:lvl7pPr>
            <a:lvl8pPr indent="0" lvl="7" marL="0" marR="0" algn="l">
              <a:lnSpc>
                <a:spcPct val="100000"/>
              </a:lnSpc>
              <a:spcBef>
                <a:spcPts val="0"/>
              </a:spcBef>
              <a:spcAft>
                <a:spcPts val="0"/>
              </a:spcAft>
              <a:buClr>
                <a:srgbClr val="000000"/>
              </a:buClr>
              <a:buSzPts val="900"/>
              <a:buFont typeface="Arial"/>
              <a:buNone/>
              <a:defRPr b="0" i="0" sz="900" u="none" cap="none" strike="noStrike">
                <a:solidFill>
                  <a:schemeClr val="lt1"/>
                </a:solidFill>
                <a:latin typeface="Helvetica Neue"/>
                <a:ea typeface="Helvetica Neue"/>
                <a:cs typeface="Helvetica Neue"/>
                <a:sym typeface="Helvetica Neue"/>
              </a:defRPr>
            </a:lvl8pPr>
            <a:lvl9pPr indent="0" lvl="8" marL="0" marR="0" algn="l">
              <a:lnSpc>
                <a:spcPct val="100000"/>
              </a:lnSpc>
              <a:spcBef>
                <a:spcPts val="0"/>
              </a:spcBef>
              <a:spcAft>
                <a:spcPts val="0"/>
              </a:spcAft>
              <a:buClr>
                <a:srgbClr val="000000"/>
              </a:buClr>
              <a:buSzPts val="900"/>
              <a:buFont typeface="Arial"/>
              <a:buNone/>
              <a:defRPr b="0" i="0" sz="900" u="none" cap="none" strike="noStrike">
                <a:solidFill>
                  <a:schemeClr val="lt1"/>
                </a:solidFill>
                <a:latin typeface="Helvetica Neue"/>
                <a:ea typeface="Helvetica Neue"/>
                <a:cs typeface="Helvetica Neue"/>
                <a:sym typeface="Helvetica Neue"/>
              </a:defRPr>
            </a:lvl9pPr>
          </a:lstStyle>
          <a:p>
            <a:pPr indent="0" lvl="0" marL="0" rtl="0" algn="l">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100" name="Shape 100"/>
        <p:cNvGrpSpPr/>
        <p:nvPr/>
      </p:nvGrpSpPr>
      <p:grpSpPr>
        <a:xfrm>
          <a:off x="0" y="0"/>
          <a:ext cx="0" cy="0"/>
          <a:chOff x="0" y="0"/>
          <a:chExt cx="0" cy="0"/>
        </a:xfrm>
      </p:grpSpPr>
      <p:sp>
        <p:nvSpPr>
          <p:cNvPr id="101" name="Google Shape;101;g2b2c63d4081_2_16"/>
          <p:cNvSpPr txBox="1"/>
          <p:nvPr>
            <p:ph type="title"/>
          </p:nvPr>
        </p:nvSpPr>
        <p:spPr>
          <a:xfrm>
            <a:off x="304800" y="183092"/>
            <a:ext cx="5486400" cy="762000"/>
          </a:xfrm>
          <a:prstGeom prst="rect">
            <a:avLst/>
          </a:prstGeom>
          <a:noFill/>
          <a:ln>
            <a:noFill/>
          </a:ln>
        </p:spPr>
        <p:txBody>
          <a:bodyPr anchorCtr="0" anchor="ctr" bIns="30475" lIns="60950" spcFirstLastPara="1" rIns="60950" wrap="square" tIns="30475">
            <a:normAutofit/>
          </a:bodyPr>
          <a:lstStyle>
            <a:lvl1pPr lvl="0" algn="ctr">
              <a:lnSpc>
                <a:spcPct val="100000"/>
              </a:lnSpc>
              <a:spcBef>
                <a:spcPts val="0"/>
              </a:spcBef>
              <a:spcAft>
                <a:spcPts val="0"/>
              </a:spcAft>
              <a:buClr>
                <a:schemeClr val="dk1"/>
              </a:buClr>
              <a:buSzPts val="1200"/>
              <a:buNone/>
              <a:defRPr/>
            </a:lvl1pPr>
            <a:lvl2pPr lvl="1" algn="l">
              <a:lnSpc>
                <a:spcPct val="100000"/>
              </a:lnSpc>
              <a:spcBef>
                <a:spcPts val="0"/>
              </a:spcBef>
              <a:spcAft>
                <a:spcPts val="0"/>
              </a:spcAft>
              <a:buSzPts val="900"/>
              <a:buNone/>
              <a:defRPr/>
            </a:lvl2pPr>
            <a:lvl3pPr lvl="2" algn="l">
              <a:lnSpc>
                <a:spcPct val="100000"/>
              </a:lnSpc>
              <a:spcBef>
                <a:spcPts val="0"/>
              </a:spcBef>
              <a:spcAft>
                <a:spcPts val="0"/>
              </a:spcAft>
              <a:buSzPts val="900"/>
              <a:buNone/>
              <a:defRPr/>
            </a:lvl3pPr>
            <a:lvl4pPr lvl="3" algn="l">
              <a:lnSpc>
                <a:spcPct val="100000"/>
              </a:lnSpc>
              <a:spcBef>
                <a:spcPts val="0"/>
              </a:spcBef>
              <a:spcAft>
                <a:spcPts val="0"/>
              </a:spcAft>
              <a:buSzPts val="900"/>
              <a:buNone/>
              <a:defRPr/>
            </a:lvl4pPr>
            <a:lvl5pPr lvl="4" algn="l">
              <a:lnSpc>
                <a:spcPct val="100000"/>
              </a:lnSpc>
              <a:spcBef>
                <a:spcPts val="0"/>
              </a:spcBef>
              <a:spcAft>
                <a:spcPts val="0"/>
              </a:spcAft>
              <a:buSzPts val="900"/>
              <a:buNone/>
              <a:defRPr/>
            </a:lvl5pPr>
            <a:lvl6pPr lvl="5" algn="l">
              <a:lnSpc>
                <a:spcPct val="100000"/>
              </a:lnSpc>
              <a:spcBef>
                <a:spcPts val="0"/>
              </a:spcBef>
              <a:spcAft>
                <a:spcPts val="0"/>
              </a:spcAft>
              <a:buSzPts val="900"/>
              <a:buNone/>
              <a:defRPr/>
            </a:lvl6pPr>
            <a:lvl7pPr lvl="6" algn="l">
              <a:lnSpc>
                <a:spcPct val="100000"/>
              </a:lnSpc>
              <a:spcBef>
                <a:spcPts val="0"/>
              </a:spcBef>
              <a:spcAft>
                <a:spcPts val="0"/>
              </a:spcAft>
              <a:buSzPts val="900"/>
              <a:buNone/>
              <a:defRPr/>
            </a:lvl7pPr>
            <a:lvl8pPr lvl="7" algn="l">
              <a:lnSpc>
                <a:spcPct val="100000"/>
              </a:lnSpc>
              <a:spcBef>
                <a:spcPts val="0"/>
              </a:spcBef>
              <a:spcAft>
                <a:spcPts val="0"/>
              </a:spcAft>
              <a:buSzPts val="900"/>
              <a:buNone/>
              <a:defRPr/>
            </a:lvl8pPr>
            <a:lvl9pPr lvl="8" algn="l">
              <a:lnSpc>
                <a:spcPct val="100000"/>
              </a:lnSpc>
              <a:spcBef>
                <a:spcPts val="0"/>
              </a:spcBef>
              <a:spcAft>
                <a:spcPts val="0"/>
              </a:spcAft>
              <a:buSzPts val="900"/>
              <a:buNone/>
              <a:defRPr/>
            </a:lvl9pPr>
          </a:lstStyle>
          <a:p/>
        </p:txBody>
      </p:sp>
      <p:sp>
        <p:nvSpPr>
          <p:cNvPr id="102" name="Google Shape;102;g2b2c63d4081_2_16"/>
          <p:cNvSpPr txBox="1"/>
          <p:nvPr>
            <p:ph idx="1" type="body"/>
          </p:nvPr>
        </p:nvSpPr>
        <p:spPr>
          <a:xfrm>
            <a:off x="304800" y="1066800"/>
            <a:ext cx="5486400" cy="3017309"/>
          </a:xfrm>
          <a:prstGeom prst="rect">
            <a:avLst/>
          </a:prstGeom>
          <a:noFill/>
          <a:ln>
            <a:noFill/>
          </a:ln>
        </p:spPr>
        <p:txBody>
          <a:bodyPr anchorCtr="0" anchor="t" bIns="30475" lIns="60950" spcFirstLastPara="1" rIns="60950" wrap="square" tIns="30475">
            <a:normAutofit/>
          </a:bodyPr>
          <a:lstStyle>
            <a:lvl1pPr indent="-304800" lvl="0" marL="457200" algn="l">
              <a:lnSpc>
                <a:spcPct val="100000"/>
              </a:lnSpc>
              <a:spcBef>
                <a:spcPts val="200"/>
              </a:spcBef>
              <a:spcAft>
                <a:spcPts val="0"/>
              </a:spcAft>
              <a:buClr>
                <a:schemeClr val="dk1"/>
              </a:buClr>
              <a:buSzPts val="1200"/>
              <a:buChar char="•"/>
              <a:defRPr/>
            </a:lvl1pPr>
            <a:lvl2pPr indent="-304800" lvl="1" marL="914400" algn="l">
              <a:lnSpc>
                <a:spcPct val="100000"/>
              </a:lnSpc>
              <a:spcBef>
                <a:spcPts val="200"/>
              </a:spcBef>
              <a:spcAft>
                <a:spcPts val="0"/>
              </a:spcAft>
              <a:buClr>
                <a:schemeClr val="dk1"/>
              </a:buClr>
              <a:buSzPts val="1200"/>
              <a:buChar char="–"/>
              <a:defRPr/>
            </a:lvl2pPr>
            <a:lvl3pPr indent="-304800" lvl="2" marL="1371600" algn="l">
              <a:lnSpc>
                <a:spcPct val="100000"/>
              </a:lnSpc>
              <a:spcBef>
                <a:spcPts val="200"/>
              </a:spcBef>
              <a:spcAft>
                <a:spcPts val="0"/>
              </a:spcAft>
              <a:buClr>
                <a:schemeClr val="dk1"/>
              </a:buClr>
              <a:buSzPts val="1200"/>
              <a:buChar char="•"/>
              <a:defRPr/>
            </a:lvl3pPr>
            <a:lvl4pPr indent="-304800" lvl="3" marL="1828800" algn="l">
              <a:lnSpc>
                <a:spcPct val="100000"/>
              </a:lnSpc>
              <a:spcBef>
                <a:spcPts val="200"/>
              </a:spcBef>
              <a:spcAft>
                <a:spcPts val="0"/>
              </a:spcAft>
              <a:buClr>
                <a:schemeClr val="dk1"/>
              </a:buClr>
              <a:buSzPts val="1200"/>
              <a:buChar char="–"/>
              <a:defRPr/>
            </a:lvl4pPr>
            <a:lvl5pPr indent="-304800" lvl="4" marL="2286000" algn="l">
              <a:lnSpc>
                <a:spcPct val="100000"/>
              </a:lnSpc>
              <a:spcBef>
                <a:spcPts val="200"/>
              </a:spcBef>
              <a:spcAft>
                <a:spcPts val="0"/>
              </a:spcAft>
              <a:buClr>
                <a:schemeClr val="dk1"/>
              </a:buClr>
              <a:buSzPts val="1200"/>
              <a:buChar char="»"/>
              <a:defRPr/>
            </a:lvl5pPr>
            <a:lvl6pPr indent="-304800" lvl="5" marL="2743200" algn="l">
              <a:lnSpc>
                <a:spcPct val="100000"/>
              </a:lnSpc>
              <a:spcBef>
                <a:spcPts val="200"/>
              </a:spcBef>
              <a:spcAft>
                <a:spcPts val="0"/>
              </a:spcAft>
              <a:buClr>
                <a:schemeClr val="dk1"/>
              </a:buClr>
              <a:buSzPts val="1200"/>
              <a:buChar char="•"/>
              <a:defRPr/>
            </a:lvl6pPr>
            <a:lvl7pPr indent="-304800" lvl="6" marL="3200400" algn="l">
              <a:lnSpc>
                <a:spcPct val="100000"/>
              </a:lnSpc>
              <a:spcBef>
                <a:spcPts val="200"/>
              </a:spcBef>
              <a:spcAft>
                <a:spcPts val="0"/>
              </a:spcAft>
              <a:buClr>
                <a:schemeClr val="dk1"/>
              </a:buClr>
              <a:buSzPts val="1200"/>
              <a:buChar char="•"/>
              <a:defRPr/>
            </a:lvl7pPr>
            <a:lvl8pPr indent="-304800" lvl="7" marL="3657600" algn="l">
              <a:lnSpc>
                <a:spcPct val="100000"/>
              </a:lnSpc>
              <a:spcBef>
                <a:spcPts val="200"/>
              </a:spcBef>
              <a:spcAft>
                <a:spcPts val="0"/>
              </a:spcAft>
              <a:buClr>
                <a:schemeClr val="dk1"/>
              </a:buClr>
              <a:buSzPts val="1200"/>
              <a:buChar char="•"/>
              <a:defRPr/>
            </a:lvl8pPr>
            <a:lvl9pPr indent="-304800" lvl="8" marL="4114800" algn="l">
              <a:lnSpc>
                <a:spcPct val="100000"/>
              </a:lnSpc>
              <a:spcBef>
                <a:spcPts val="200"/>
              </a:spcBef>
              <a:spcAft>
                <a:spcPts val="0"/>
              </a:spcAft>
              <a:buClr>
                <a:schemeClr val="dk1"/>
              </a:buClr>
              <a:buSzPts val="1200"/>
              <a:buChar char="•"/>
              <a:defRPr/>
            </a:lvl9pPr>
          </a:lstStyle>
          <a:p/>
        </p:txBody>
      </p:sp>
      <p:sp>
        <p:nvSpPr>
          <p:cNvPr id="103" name="Google Shape;103;g2b2c63d4081_2_16"/>
          <p:cNvSpPr txBox="1"/>
          <p:nvPr>
            <p:ph idx="10" type="dt"/>
          </p:nvPr>
        </p:nvSpPr>
        <p:spPr>
          <a:xfrm>
            <a:off x="304800" y="4237567"/>
            <a:ext cx="1422400" cy="243417"/>
          </a:xfrm>
          <a:prstGeom prst="rect">
            <a:avLst/>
          </a:prstGeom>
          <a:noFill/>
          <a:ln>
            <a:noFill/>
          </a:ln>
        </p:spPr>
        <p:txBody>
          <a:bodyPr anchorCtr="0" anchor="ctr" bIns="30475" lIns="60950" spcFirstLastPara="1" rIns="60950" wrap="square" tIns="30475">
            <a:noAutofit/>
          </a:bodyPr>
          <a:lstStyle>
            <a:lvl1pPr lvl="0" algn="l">
              <a:lnSpc>
                <a:spcPct val="100000"/>
              </a:lnSpc>
              <a:spcBef>
                <a:spcPts val="0"/>
              </a:spcBef>
              <a:spcAft>
                <a:spcPts val="0"/>
              </a:spcAft>
              <a:buSzPts val="900"/>
              <a:buNone/>
              <a:defRPr/>
            </a:lvl1pPr>
            <a:lvl2pPr lvl="1" algn="l">
              <a:lnSpc>
                <a:spcPct val="100000"/>
              </a:lnSpc>
              <a:spcBef>
                <a:spcPts val="0"/>
              </a:spcBef>
              <a:spcAft>
                <a:spcPts val="0"/>
              </a:spcAft>
              <a:buSzPts val="900"/>
              <a:buNone/>
              <a:defRPr/>
            </a:lvl2pPr>
            <a:lvl3pPr lvl="2" algn="l">
              <a:lnSpc>
                <a:spcPct val="100000"/>
              </a:lnSpc>
              <a:spcBef>
                <a:spcPts val="0"/>
              </a:spcBef>
              <a:spcAft>
                <a:spcPts val="0"/>
              </a:spcAft>
              <a:buSzPts val="900"/>
              <a:buNone/>
              <a:defRPr/>
            </a:lvl3pPr>
            <a:lvl4pPr lvl="3" algn="l">
              <a:lnSpc>
                <a:spcPct val="100000"/>
              </a:lnSpc>
              <a:spcBef>
                <a:spcPts val="0"/>
              </a:spcBef>
              <a:spcAft>
                <a:spcPts val="0"/>
              </a:spcAft>
              <a:buSzPts val="900"/>
              <a:buNone/>
              <a:defRPr/>
            </a:lvl4pPr>
            <a:lvl5pPr lvl="4" algn="l">
              <a:lnSpc>
                <a:spcPct val="100000"/>
              </a:lnSpc>
              <a:spcBef>
                <a:spcPts val="0"/>
              </a:spcBef>
              <a:spcAft>
                <a:spcPts val="0"/>
              </a:spcAft>
              <a:buSzPts val="900"/>
              <a:buNone/>
              <a:defRPr/>
            </a:lvl5pPr>
            <a:lvl6pPr lvl="5" algn="l">
              <a:lnSpc>
                <a:spcPct val="100000"/>
              </a:lnSpc>
              <a:spcBef>
                <a:spcPts val="0"/>
              </a:spcBef>
              <a:spcAft>
                <a:spcPts val="0"/>
              </a:spcAft>
              <a:buSzPts val="900"/>
              <a:buNone/>
              <a:defRPr/>
            </a:lvl6pPr>
            <a:lvl7pPr lvl="6" algn="l">
              <a:lnSpc>
                <a:spcPct val="100000"/>
              </a:lnSpc>
              <a:spcBef>
                <a:spcPts val="0"/>
              </a:spcBef>
              <a:spcAft>
                <a:spcPts val="0"/>
              </a:spcAft>
              <a:buSzPts val="900"/>
              <a:buNone/>
              <a:defRPr/>
            </a:lvl7pPr>
            <a:lvl8pPr lvl="7" algn="l">
              <a:lnSpc>
                <a:spcPct val="100000"/>
              </a:lnSpc>
              <a:spcBef>
                <a:spcPts val="0"/>
              </a:spcBef>
              <a:spcAft>
                <a:spcPts val="0"/>
              </a:spcAft>
              <a:buSzPts val="900"/>
              <a:buNone/>
              <a:defRPr/>
            </a:lvl8pPr>
            <a:lvl9pPr lvl="8" algn="l">
              <a:lnSpc>
                <a:spcPct val="100000"/>
              </a:lnSpc>
              <a:spcBef>
                <a:spcPts val="0"/>
              </a:spcBef>
              <a:spcAft>
                <a:spcPts val="0"/>
              </a:spcAft>
              <a:buSzPts val="900"/>
              <a:buNone/>
              <a:defRPr/>
            </a:lvl9pPr>
          </a:lstStyle>
          <a:p/>
        </p:txBody>
      </p:sp>
      <p:sp>
        <p:nvSpPr>
          <p:cNvPr id="104" name="Google Shape;104;g2b2c63d4081_2_16"/>
          <p:cNvSpPr txBox="1"/>
          <p:nvPr>
            <p:ph idx="11" type="ftr"/>
          </p:nvPr>
        </p:nvSpPr>
        <p:spPr>
          <a:xfrm>
            <a:off x="2082800" y="4237567"/>
            <a:ext cx="1930400" cy="243417"/>
          </a:xfrm>
          <a:prstGeom prst="rect">
            <a:avLst/>
          </a:prstGeom>
          <a:noFill/>
          <a:ln>
            <a:noFill/>
          </a:ln>
        </p:spPr>
        <p:txBody>
          <a:bodyPr anchorCtr="0" anchor="ctr" bIns="30475" lIns="60950" spcFirstLastPara="1" rIns="60950" wrap="square" tIns="30475">
            <a:noAutofit/>
          </a:bodyPr>
          <a:lstStyle>
            <a:lvl1pPr lvl="0" algn="ctr">
              <a:lnSpc>
                <a:spcPct val="100000"/>
              </a:lnSpc>
              <a:spcBef>
                <a:spcPts val="0"/>
              </a:spcBef>
              <a:spcAft>
                <a:spcPts val="0"/>
              </a:spcAft>
              <a:buSzPts val="900"/>
              <a:buNone/>
              <a:defRPr/>
            </a:lvl1pPr>
            <a:lvl2pPr lvl="1" algn="l">
              <a:lnSpc>
                <a:spcPct val="100000"/>
              </a:lnSpc>
              <a:spcBef>
                <a:spcPts val="0"/>
              </a:spcBef>
              <a:spcAft>
                <a:spcPts val="0"/>
              </a:spcAft>
              <a:buSzPts val="900"/>
              <a:buNone/>
              <a:defRPr/>
            </a:lvl2pPr>
            <a:lvl3pPr lvl="2" algn="l">
              <a:lnSpc>
                <a:spcPct val="100000"/>
              </a:lnSpc>
              <a:spcBef>
                <a:spcPts val="0"/>
              </a:spcBef>
              <a:spcAft>
                <a:spcPts val="0"/>
              </a:spcAft>
              <a:buSzPts val="900"/>
              <a:buNone/>
              <a:defRPr/>
            </a:lvl3pPr>
            <a:lvl4pPr lvl="3" algn="l">
              <a:lnSpc>
                <a:spcPct val="100000"/>
              </a:lnSpc>
              <a:spcBef>
                <a:spcPts val="0"/>
              </a:spcBef>
              <a:spcAft>
                <a:spcPts val="0"/>
              </a:spcAft>
              <a:buSzPts val="900"/>
              <a:buNone/>
              <a:defRPr/>
            </a:lvl4pPr>
            <a:lvl5pPr lvl="4" algn="l">
              <a:lnSpc>
                <a:spcPct val="100000"/>
              </a:lnSpc>
              <a:spcBef>
                <a:spcPts val="0"/>
              </a:spcBef>
              <a:spcAft>
                <a:spcPts val="0"/>
              </a:spcAft>
              <a:buSzPts val="900"/>
              <a:buNone/>
              <a:defRPr/>
            </a:lvl5pPr>
            <a:lvl6pPr lvl="5" algn="l">
              <a:lnSpc>
                <a:spcPct val="100000"/>
              </a:lnSpc>
              <a:spcBef>
                <a:spcPts val="0"/>
              </a:spcBef>
              <a:spcAft>
                <a:spcPts val="0"/>
              </a:spcAft>
              <a:buSzPts val="900"/>
              <a:buNone/>
              <a:defRPr/>
            </a:lvl6pPr>
            <a:lvl7pPr lvl="6" algn="l">
              <a:lnSpc>
                <a:spcPct val="100000"/>
              </a:lnSpc>
              <a:spcBef>
                <a:spcPts val="0"/>
              </a:spcBef>
              <a:spcAft>
                <a:spcPts val="0"/>
              </a:spcAft>
              <a:buSzPts val="900"/>
              <a:buNone/>
              <a:defRPr/>
            </a:lvl7pPr>
            <a:lvl8pPr lvl="7" algn="l">
              <a:lnSpc>
                <a:spcPct val="100000"/>
              </a:lnSpc>
              <a:spcBef>
                <a:spcPts val="0"/>
              </a:spcBef>
              <a:spcAft>
                <a:spcPts val="0"/>
              </a:spcAft>
              <a:buSzPts val="900"/>
              <a:buNone/>
              <a:defRPr/>
            </a:lvl8pPr>
            <a:lvl9pPr lvl="8" algn="l">
              <a:lnSpc>
                <a:spcPct val="100000"/>
              </a:lnSpc>
              <a:spcBef>
                <a:spcPts val="0"/>
              </a:spcBef>
              <a:spcAft>
                <a:spcPts val="0"/>
              </a:spcAft>
              <a:buSzPts val="900"/>
              <a:buNone/>
              <a:defRPr/>
            </a:lvl9pPr>
          </a:lstStyle>
          <a:p/>
        </p:txBody>
      </p:sp>
      <p:sp>
        <p:nvSpPr>
          <p:cNvPr id="105" name="Google Shape;105;g2b2c63d4081_2_16"/>
          <p:cNvSpPr txBox="1"/>
          <p:nvPr>
            <p:ph idx="12" type="sldNum"/>
          </p:nvPr>
        </p:nvSpPr>
        <p:spPr>
          <a:xfrm>
            <a:off x="4368800" y="4237567"/>
            <a:ext cx="1422400" cy="243417"/>
          </a:xfrm>
          <a:prstGeom prst="rect">
            <a:avLst/>
          </a:prstGeom>
          <a:noFill/>
          <a:ln>
            <a:noFill/>
          </a:ln>
        </p:spPr>
        <p:txBody>
          <a:bodyPr anchorCtr="0" anchor="ctr" bIns="30475" lIns="60950" spcFirstLastPara="1" rIns="60950" wrap="square" tIns="30475">
            <a:noAutofit/>
          </a:bodyPr>
          <a:lstStyle>
            <a:lvl1pPr indent="0" lvl="0" marL="0" marR="0" algn="r">
              <a:lnSpc>
                <a:spcPct val="100000"/>
              </a:lnSpc>
              <a:spcBef>
                <a:spcPts val="0"/>
              </a:spcBef>
              <a:spcAft>
                <a:spcPts val="0"/>
              </a:spcAft>
              <a:buClr>
                <a:srgbClr val="000000"/>
              </a:buClr>
              <a:buSzPts val="800"/>
              <a:buFont typeface="Arial"/>
              <a:buNone/>
              <a:defRPr b="0" i="0" sz="8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800"/>
              <a:buFont typeface="Arial"/>
              <a:buNone/>
              <a:defRPr b="0" i="0" sz="8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800"/>
              <a:buFont typeface="Arial"/>
              <a:buNone/>
              <a:defRPr b="0" i="0" sz="8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800"/>
              <a:buFont typeface="Arial"/>
              <a:buNone/>
              <a:defRPr b="0" i="0" sz="8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800"/>
              <a:buFont typeface="Arial"/>
              <a:buNone/>
              <a:defRPr b="0" i="0" sz="8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800"/>
              <a:buFont typeface="Arial"/>
              <a:buNone/>
              <a:defRPr b="0" i="0" sz="8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800"/>
              <a:buFont typeface="Arial"/>
              <a:buNone/>
              <a:defRPr b="0" i="0" sz="8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800"/>
              <a:buFont typeface="Arial"/>
              <a:buNone/>
              <a:defRPr b="0" i="0" sz="8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800"/>
              <a:buFont typeface="Arial"/>
              <a:buNone/>
              <a:defRPr b="0" i="0" sz="8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06" name="Shape 106"/>
        <p:cNvGrpSpPr/>
        <p:nvPr/>
      </p:nvGrpSpPr>
      <p:grpSpPr>
        <a:xfrm>
          <a:off x="0" y="0"/>
          <a:ext cx="0" cy="0"/>
          <a:chOff x="0" y="0"/>
          <a:chExt cx="0" cy="0"/>
        </a:xfrm>
      </p:grpSpPr>
      <p:sp>
        <p:nvSpPr>
          <p:cNvPr id="107" name="Google Shape;107;g2b2c63d4081_2_22"/>
          <p:cNvSpPr txBox="1"/>
          <p:nvPr>
            <p:ph type="title"/>
          </p:nvPr>
        </p:nvSpPr>
        <p:spPr>
          <a:xfrm>
            <a:off x="481542" y="2937933"/>
            <a:ext cx="5181600" cy="908050"/>
          </a:xfrm>
          <a:prstGeom prst="rect">
            <a:avLst/>
          </a:prstGeom>
          <a:noFill/>
          <a:ln>
            <a:noFill/>
          </a:ln>
        </p:spPr>
        <p:txBody>
          <a:bodyPr anchorCtr="0" anchor="t" bIns="30475" lIns="60950" spcFirstLastPara="1" rIns="60950" wrap="square" tIns="30475">
            <a:normAutofit/>
          </a:bodyPr>
          <a:lstStyle>
            <a:lvl1pPr lvl="0" algn="l">
              <a:lnSpc>
                <a:spcPct val="100000"/>
              </a:lnSpc>
              <a:spcBef>
                <a:spcPts val="0"/>
              </a:spcBef>
              <a:spcAft>
                <a:spcPts val="0"/>
              </a:spcAft>
              <a:buClr>
                <a:schemeClr val="dk1"/>
              </a:buClr>
              <a:buSzPts val="2700"/>
              <a:buFont typeface="Calibri"/>
              <a:buNone/>
              <a:defRPr b="1" sz="2700" cap="none"/>
            </a:lvl1pPr>
            <a:lvl2pPr lvl="1" algn="l">
              <a:lnSpc>
                <a:spcPct val="100000"/>
              </a:lnSpc>
              <a:spcBef>
                <a:spcPts val="0"/>
              </a:spcBef>
              <a:spcAft>
                <a:spcPts val="0"/>
              </a:spcAft>
              <a:buSzPts val="900"/>
              <a:buNone/>
              <a:defRPr/>
            </a:lvl2pPr>
            <a:lvl3pPr lvl="2" algn="l">
              <a:lnSpc>
                <a:spcPct val="100000"/>
              </a:lnSpc>
              <a:spcBef>
                <a:spcPts val="0"/>
              </a:spcBef>
              <a:spcAft>
                <a:spcPts val="0"/>
              </a:spcAft>
              <a:buSzPts val="900"/>
              <a:buNone/>
              <a:defRPr/>
            </a:lvl3pPr>
            <a:lvl4pPr lvl="3" algn="l">
              <a:lnSpc>
                <a:spcPct val="100000"/>
              </a:lnSpc>
              <a:spcBef>
                <a:spcPts val="0"/>
              </a:spcBef>
              <a:spcAft>
                <a:spcPts val="0"/>
              </a:spcAft>
              <a:buSzPts val="900"/>
              <a:buNone/>
              <a:defRPr/>
            </a:lvl4pPr>
            <a:lvl5pPr lvl="4" algn="l">
              <a:lnSpc>
                <a:spcPct val="100000"/>
              </a:lnSpc>
              <a:spcBef>
                <a:spcPts val="0"/>
              </a:spcBef>
              <a:spcAft>
                <a:spcPts val="0"/>
              </a:spcAft>
              <a:buSzPts val="900"/>
              <a:buNone/>
              <a:defRPr/>
            </a:lvl5pPr>
            <a:lvl6pPr lvl="5" algn="l">
              <a:lnSpc>
                <a:spcPct val="100000"/>
              </a:lnSpc>
              <a:spcBef>
                <a:spcPts val="0"/>
              </a:spcBef>
              <a:spcAft>
                <a:spcPts val="0"/>
              </a:spcAft>
              <a:buSzPts val="900"/>
              <a:buNone/>
              <a:defRPr/>
            </a:lvl6pPr>
            <a:lvl7pPr lvl="6" algn="l">
              <a:lnSpc>
                <a:spcPct val="100000"/>
              </a:lnSpc>
              <a:spcBef>
                <a:spcPts val="0"/>
              </a:spcBef>
              <a:spcAft>
                <a:spcPts val="0"/>
              </a:spcAft>
              <a:buSzPts val="900"/>
              <a:buNone/>
              <a:defRPr/>
            </a:lvl7pPr>
            <a:lvl8pPr lvl="7" algn="l">
              <a:lnSpc>
                <a:spcPct val="100000"/>
              </a:lnSpc>
              <a:spcBef>
                <a:spcPts val="0"/>
              </a:spcBef>
              <a:spcAft>
                <a:spcPts val="0"/>
              </a:spcAft>
              <a:buSzPts val="900"/>
              <a:buNone/>
              <a:defRPr/>
            </a:lvl8pPr>
            <a:lvl9pPr lvl="8" algn="l">
              <a:lnSpc>
                <a:spcPct val="100000"/>
              </a:lnSpc>
              <a:spcBef>
                <a:spcPts val="0"/>
              </a:spcBef>
              <a:spcAft>
                <a:spcPts val="0"/>
              </a:spcAft>
              <a:buSzPts val="900"/>
              <a:buNone/>
              <a:defRPr/>
            </a:lvl9pPr>
          </a:lstStyle>
          <a:p/>
        </p:txBody>
      </p:sp>
      <p:sp>
        <p:nvSpPr>
          <p:cNvPr id="108" name="Google Shape;108;g2b2c63d4081_2_22"/>
          <p:cNvSpPr txBox="1"/>
          <p:nvPr>
            <p:ph idx="1" type="body"/>
          </p:nvPr>
        </p:nvSpPr>
        <p:spPr>
          <a:xfrm>
            <a:off x="481542" y="1937809"/>
            <a:ext cx="5181600" cy="1000125"/>
          </a:xfrm>
          <a:prstGeom prst="rect">
            <a:avLst/>
          </a:prstGeom>
          <a:noFill/>
          <a:ln>
            <a:noFill/>
          </a:ln>
        </p:spPr>
        <p:txBody>
          <a:bodyPr anchorCtr="0" anchor="b" bIns="30475" lIns="60950" spcFirstLastPara="1" rIns="60950" wrap="square" tIns="30475">
            <a:normAutofit/>
          </a:bodyPr>
          <a:lstStyle>
            <a:lvl1pPr indent="-228600" lvl="0" marL="457200" algn="l">
              <a:lnSpc>
                <a:spcPct val="100000"/>
              </a:lnSpc>
              <a:spcBef>
                <a:spcPts val="300"/>
              </a:spcBef>
              <a:spcAft>
                <a:spcPts val="0"/>
              </a:spcAft>
              <a:buClr>
                <a:srgbClr val="888888"/>
              </a:buClr>
              <a:buSzPts val="1300"/>
              <a:buNone/>
              <a:defRPr sz="1300">
                <a:solidFill>
                  <a:srgbClr val="888888"/>
                </a:solidFill>
              </a:defRPr>
            </a:lvl1pPr>
            <a:lvl2pPr indent="-228600" lvl="1" marL="914400" algn="l">
              <a:lnSpc>
                <a:spcPct val="100000"/>
              </a:lnSpc>
              <a:spcBef>
                <a:spcPts val="200"/>
              </a:spcBef>
              <a:spcAft>
                <a:spcPts val="0"/>
              </a:spcAft>
              <a:buClr>
                <a:srgbClr val="888888"/>
              </a:buClr>
              <a:buSzPts val="1200"/>
              <a:buNone/>
              <a:defRPr sz="1200">
                <a:solidFill>
                  <a:srgbClr val="888888"/>
                </a:solidFill>
              </a:defRPr>
            </a:lvl2pPr>
            <a:lvl3pPr indent="-228600" lvl="2" marL="1371600" algn="l">
              <a:lnSpc>
                <a:spcPct val="100000"/>
              </a:lnSpc>
              <a:spcBef>
                <a:spcPts val="200"/>
              </a:spcBef>
              <a:spcAft>
                <a:spcPts val="0"/>
              </a:spcAft>
              <a:buClr>
                <a:srgbClr val="888888"/>
              </a:buClr>
              <a:buSzPts val="1100"/>
              <a:buNone/>
              <a:defRPr sz="1100">
                <a:solidFill>
                  <a:srgbClr val="888888"/>
                </a:solidFill>
              </a:defRPr>
            </a:lvl3pPr>
            <a:lvl4pPr indent="-228600" lvl="3" marL="1828800" algn="l">
              <a:lnSpc>
                <a:spcPct val="100000"/>
              </a:lnSpc>
              <a:spcBef>
                <a:spcPts val="200"/>
              </a:spcBef>
              <a:spcAft>
                <a:spcPts val="0"/>
              </a:spcAft>
              <a:buClr>
                <a:srgbClr val="888888"/>
              </a:buClr>
              <a:buSzPts val="900"/>
              <a:buNone/>
              <a:defRPr sz="900">
                <a:solidFill>
                  <a:srgbClr val="888888"/>
                </a:solidFill>
              </a:defRPr>
            </a:lvl4pPr>
            <a:lvl5pPr indent="-228600" lvl="4" marL="2286000" algn="l">
              <a:lnSpc>
                <a:spcPct val="100000"/>
              </a:lnSpc>
              <a:spcBef>
                <a:spcPts val="200"/>
              </a:spcBef>
              <a:spcAft>
                <a:spcPts val="0"/>
              </a:spcAft>
              <a:buClr>
                <a:srgbClr val="888888"/>
              </a:buClr>
              <a:buSzPts val="900"/>
              <a:buNone/>
              <a:defRPr sz="900">
                <a:solidFill>
                  <a:srgbClr val="888888"/>
                </a:solidFill>
              </a:defRPr>
            </a:lvl5pPr>
            <a:lvl6pPr indent="-228600" lvl="5" marL="2743200" algn="l">
              <a:lnSpc>
                <a:spcPct val="100000"/>
              </a:lnSpc>
              <a:spcBef>
                <a:spcPts val="200"/>
              </a:spcBef>
              <a:spcAft>
                <a:spcPts val="0"/>
              </a:spcAft>
              <a:buClr>
                <a:srgbClr val="888888"/>
              </a:buClr>
              <a:buSzPts val="900"/>
              <a:buNone/>
              <a:defRPr sz="900">
                <a:solidFill>
                  <a:srgbClr val="888888"/>
                </a:solidFill>
              </a:defRPr>
            </a:lvl6pPr>
            <a:lvl7pPr indent="-228600" lvl="6" marL="3200400" algn="l">
              <a:lnSpc>
                <a:spcPct val="100000"/>
              </a:lnSpc>
              <a:spcBef>
                <a:spcPts val="200"/>
              </a:spcBef>
              <a:spcAft>
                <a:spcPts val="0"/>
              </a:spcAft>
              <a:buClr>
                <a:srgbClr val="888888"/>
              </a:buClr>
              <a:buSzPts val="900"/>
              <a:buNone/>
              <a:defRPr sz="900">
                <a:solidFill>
                  <a:srgbClr val="888888"/>
                </a:solidFill>
              </a:defRPr>
            </a:lvl7pPr>
            <a:lvl8pPr indent="-228600" lvl="7" marL="3657600" algn="l">
              <a:lnSpc>
                <a:spcPct val="100000"/>
              </a:lnSpc>
              <a:spcBef>
                <a:spcPts val="200"/>
              </a:spcBef>
              <a:spcAft>
                <a:spcPts val="0"/>
              </a:spcAft>
              <a:buClr>
                <a:srgbClr val="888888"/>
              </a:buClr>
              <a:buSzPts val="900"/>
              <a:buNone/>
              <a:defRPr sz="900">
                <a:solidFill>
                  <a:srgbClr val="888888"/>
                </a:solidFill>
              </a:defRPr>
            </a:lvl8pPr>
            <a:lvl9pPr indent="-228600" lvl="8" marL="4114800" algn="l">
              <a:lnSpc>
                <a:spcPct val="100000"/>
              </a:lnSpc>
              <a:spcBef>
                <a:spcPts val="200"/>
              </a:spcBef>
              <a:spcAft>
                <a:spcPts val="0"/>
              </a:spcAft>
              <a:buClr>
                <a:srgbClr val="888888"/>
              </a:buClr>
              <a:buSzPts val="900"/>
              <a:buNone/>
              <a:defRPr sz="900">
                <a:solidFill>
                  <a:srgbClr val="888888"/>
                </a:solidFill>
              </a:defRPr>
            </a:lvl9pPr>
          </a:lstStyle>
          <a:p/>
        </p:txBody>
      </p:sp>
      <p:sp>
        <p:nvSpPr>
          <p:cNvPr id="109" name="Google Shape;109;g2b2c63d4081_2_22"/>
          <p:cNvSpPr txBox="1"/>
          <p:nvPr>
            <p:ph idx="10" type="dt"/>
          </p:nvPr>
        </p:nvSpPr>
        <p:spPr>
          <a:xfrm>
            <a:off x="304800" y="4237567"/>
            <a:ext cx="1422400" cy="243417"/>
          </a:xfrm>
          <a:prstGeom prst="rect">
            <a:avLst/>
          </a:prstGeom>
          <a:noFill/>
          <a:ln>
            <a:noFill/>
          </a:ln>
        </p:spPr>
        <p:txBody>
          <a:bodyPr anchorCtr="0" anchor="ctr" bIns="30475" lIns="60950" spcFirstLastPara="1" rIns="60950" wrap="square" tIns="30475">
            <a:noAutofit/>
          </a:bodyPr>
          <a:lstStyle>
            <a:lvl1pPr lvl="0" algn="l">
              <a:lnSpc>
                <a:spcPct val="100000"/>
              </a:lnSpc>
              <a:spcBef>
                <a:spcPts val="0"/>
              </a:spcBef>
              <a:spcAft>
                <a:spcPts val="0"/>
              </a:spcAft>
              <a:buSzPts val="900"/>
              <a:buNone/>
              <a:defRPr/>
            </a:lvl1pPr>
            <a:lvl2pPr lvl="1" algn="l">
              <a:lnSpc>
                <a:spcPct val="100000"/>
              </a:lnSpc>
              <a:spcBef>
                <a:spcPts val="0"/>
              </a:spcBef>
              <a:spcAft>
                <a:spcPts val="0"/>
              </a:spcAft>
              <a:buSzPts val="900"/>
              <a:buNone/>
              <a:defRPr/>
            </a:lvl2pPr>
            <a:lvl3pPr lvl="2" algn="l">
              <a:lnSpc>
                <a:spcPct val="100000"/>
              </a:lnSpc>
              <a:spcBef>
                <a:spcPts val="0"/>
              </a:spcBef>
              <a:spcAft>
                <a:spcPts val="0"/>
              </a:spcAft>
              <a:buSzPts val="900"/>
              <a:buNone/>
              <a:defRPr/>
            </a:lvl3pPr>
            <a:lvl4pPr lvl="3" algn="l">
              <a:lnSpc>
                <a:spcPct val="100000"/>
              </a:lnSpc>
              <a:spcBef>
                <a:spcPts val="0"/>
              </a:spcBef>
              <a:spcAft>
                <a:spcPts val="0"/>
              </a:spcAft>
              <a:buSzPts val="900"/>
              <a:buNone/>
              <a:defRPr/>
            </a:lvl4pPr>
            <a:lvl5pPr lvl="4" algn="l">
              <a:lnSpc>
                <a:spcPct val="100000"/>
              </a:lnSpc>
              <a:spcBef>
                <a:spcPts val="0"/>
              </a:spcBef>
              <a:spcAft>
                <a:spcPts val="0"/>
              </a:spcAft>
              <a:buSzPts val="900"/>
              <a:buNone/>
              <a:defRPr/>
            </a:lvl5pPr>
            <a:lvl6pPr lvl="5" algn="l">
              <a:lnSpc>
                <a:spcPct val="100000"/>
              </a:lnSpc>
              <a:spcBef>
                <a:spcPts val="0"/>
              </a:spcBef>
              <a:spcAft>
                <a:spcPts val="0"/>
              </a:spcAft>
              <a:buSzPts val="900"/>
              <a:buNone/>
              <a:defRPr/>
            </a:lvl6pPr>
            <a:lvl7pPr lvl="6" algn="l">
              <a:lnSpc>
                <a:spcPct val="100000"/>
              </a:lnSpc>
              <a:spcBef>
                <a:spcPts val="0"/>
              </a:spcBef>
              <a:spcAft>
                <a:spcPts val="0"/>
              </a:spcAft>
              <a:buSzPts val="900"/>
              <a:buNone/>
              <a:defRPr/>
            </a:lvl7pPr>
            <a:lvl8pPr lvl="7" algn="l">
              <a:lnSpc>
                <a:spcPct val="100000"/>
              </a:lnSpc>
              <a:spcBef>
                <a:spcPts val="0"/>
              </a:spcBef>
              <a:spcAft>
                <a:spcPts val="0"/>
              </a:spcAft>
              <a:buSzPts val="900"/>
              <a:buNone/>
              <a:defRPr/>
            </a:lvl8pPr>
            <a:lvl9pPr lvl="8" algn="l">
              <a:lnSpc>
                <a:spcPct val="100000"/>
              </a:lnSpc>
              <a:spcBef>
                <a:spcPts val="0"/>
              </a:spcBef>
              <a:spcAft>
                <a:spcPts val="0"/>
              </a:spcAft>
              <a:buSzPts val="900"/>
              <a:buNone/>
              <a:defRPr/>
            </a:lvl9pPr>
          </a:lstStyle>
          <a:p/>
        </p:txBody>
      </p:sp>
      <p:sp>
        <p:nvSpPr>
          <p:cNvPr id="110" name="Google Shape;110;g2b2c63d4081_2_22"/>
          <p:cNvSpPr txBox="1"/>
          <p:nvPr>
            <p:ph idx="11" type="ftr"/>
          </p:nvPr>
        </p:nvSpPr>
        <p:spPr>
          <a:xfrm>
            <a:off x="2082800" y="4237567"/>
            <a:ext cx="1930400" cy="243417"/>
          </a:xfrm>
          <a:prstGeom prst="rect">
            <a:avLst/>
          </a:prstGeom>
          <a:noFill/>
          <a:ln>
            <a:noFill/>
          </a:ln>
        </p:spPr>
        <p:txBody>
          <a:bodyPr anchorCtr="0" anchor="ctr" bIns="30475" lIns="60950" spcFirstLastPara="1" rIns="60950" wrap="square" tIns="30475">
            <a:noAutofit/>
          </a:bodyPr>
          <a:lstStyle>
            <a:lvl1pPr lvl="0" algn="ctr">
              <a:lnSpc>
                <a:spcPct val="100000"/>
              </a:lnSpc>
              <a:spcBef>
                <a:spcPts val="0"/>
              </a:spcBef>
              <a:spcAft>
                <a:spcPts val="0"/>
              </a:spcAft>
              <a:buSzPts val="900"/>
              <a:buNone/>
              <a:defRPr/>
            </a:lvl1pPr>
            <a:lvl2pPr lvl="1" algn="l">
              <a:lnSpc>
                <a:spcPct val="100000"/>
              </a:lnSpc>
              <a:spcBef>
                <a:spcPts val="0"/>
              </a:spcBef>
              <a:spcAft>
                <a:spcPts val="0"/>
              </a:spcAft>
              <a:buSzPts val="900"/>
              <a:buNone/>
              <a:defRPr/>
            </a:lvl2pPr>
            <a:lvl3pPr lvl="2" algn="l">
              <a:lnSpc>
                <a:spcPct val="100000"/>
              </a:lnSpc>
              <a:spcBef>
                <a:spcPts val="0"/>
              </a:spcBef>
              <a:spcAft>
                <a:spcPts val="0"/>
              </a:spcAft>
              <a:buSzPts val="900"/>
              <a:buNone/>
              <a:defRPr/>
            </a:lvl3pPr>
            <a:lvl4pPr lvl="3" algn="l">
              <a:lnSpc>
                <a:spcPct val="100000"/>
              </a:lnSpc>
              <a:spcBef>
                <a:spcPts val="0"/>
              </a:spcBef>
              <a:spcAft>
                <a:spcPts val="0"/>
              </a:spcAft>
              <a:buSzPts val="900"/>
              <a:buNone/>
              <a:defRPr/>
            </a:lvl4pPr>
            <a:lvl5pPr lvl="4" algn="l">
              <a:lnSpc>
                <a:spcPct val="100000"/>
              </a:lnSpc>
              <a:spcBef>
                <a:spcPts val="0"/>
              </a:spcBef>
              <a:spcAft>
                <a:spcPts val="0"/>
              </a:spcAft>
              <a:buSzPts val="900"/>
              <a:buNone/>
              <a:defRPr/>
            </a:lvl5pPr>
            <a:lvl6pPr lvl="5" algn="l">
              <a:lnSpc>
                <a:spcPct val="100000"/>
              </a:lnSpc>
              <a:spcBef>
                <a:spcPts val="0"/>
              </a:spcBef>
              <a:spcAft>
                <a:spcPts val="0"/>
              </a:spcAft>
              <a:buSzPts val="900"/>
              <a:buNone/>
              <a:defRPr/>
            </a:lvl6pPr>
            <a:lvl7pPr lvl="6" algn="l">
              <a:lnSpc>
                <a:spcPct val="100000"/>
              </a:lnSpc>
              <a:spcBef>
                <a:spcPts val="0"/>
              </a:spcBef>
              <a:spcAft>
                <a:spcPts val="0"/>
              </a:spcAft>
              <a:buSzPts val="900"/>
              <a:buNone/>
              <a:defRPr/>
            </a:lvl7pPr>
            <a:lvl8pPr lvl="7" algn="l">
              <a:lnSpc>
                <a:spcPct val="100000"/>
              </a:lnSpc>
              <a:spcBef>
                <a:spcPts val="0"/>
              </a:spcBef>
              <a:spcAft>
                <a:spcPts val="0"/>
              </a:spcAft>
              <a:buSzPts val="900"/>
              <a:buNone/>
              <a:defRPr/>
            </a:lvl8pPr>
            <a:lvl9pPr lvl="8" algn="l">
              <a:lnSpc>
                <a:spcPct val="100000"/>
              </a:lnSpc>
              <a:spcBef>
                <a:spcPts val="0"/>
              </a:spcBef>
              <a:spcAft>
                <a:spcPts val="0"/>
              </a:spcAft>
              <a:buSzPts val="900"/>
              <a:buNone/>
              <a:defRPr/>
            </a:lvl9pPr>
          </a:lstStyle>
          <a:p/>
        </p:txBody>
      </p:sp>
      <p:sp>
        <p:nvSpPr>
          <p:cNvPr id="111" name="Google Shape;111;g2b2c63d4081_2_22"/>
          <p:cNvSpPr txBox="1"/>
          <p:nvPr>
            <p:ph idx="12" type="sldNum"/>
          </p:nvPr>
        </p:nvSpPr>
        <p:spPr>
          <a:xfrm>
            <a:off x="4368800" y="4237567"/>
            <a:ext cx="1422400" cy="243417"/>
          </a:xfrm>
          <a:prstGeom prst="rect">
            <a:avLst/>
          </a:prstGeom>
          <a:noFill/>
          <a:ln>
            <a:noFill/>
          </a:ln>
        </p:spPr>
        <p:txBody>
          <a:bodyPr anchorCtr="0" anchor="ctr" bIns="30475" lIns="60950" spcFirstLastPara="1" rIns="60950" wrap="square" tIns="30475">
            <a:noAutofit/>
          </a:bodyPr>
          <a:lstStyle>
            <a:lvl1pPr indent="0" lvl="0" marL="0" marR="0" algn="r">
              <a:lnSpc>
                <a:spcPct val="100000"/>
              </a:lnSpc>
              <a:spcBef>
                <a:spcPts val="0"/>
              </a:spcBef>
              <a:spcAft>
                <a:spcPts val="0"/>
              </a:spcAft>
              <a:buClr>
                <a:srgbClr val="000000"/>
              </a:buClr>
              <a:buSzPts val="800"/>
              <a:buFont typeface="Arial"/>
              <a:buNone/>
              <a:defRPr b="0" i="0" sz="8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800"/>
              <a:buFont typeface="Arial"/>
              <a:buNone/>
              <a:defRPr b="0" i="0" sz="8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800"/>
              <a:buFont typeface="Arial"/>
              <a:buNone/>
              <a:defRPr b="0" i="0" sz="8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800"/>
              <a:buFont typeface="Arial"/>
              <a:buNone/>
              <a:defRPr b="0" i="0" sz="8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800"/>
              <a:buFont typeface="Arial"/>
              <a:buNone/>
              <a:defRPr b="0" i="0" sz="8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800"/>
              <a:buFont typeface="Arial"/>
              <a:buNone/>
              <a:defRPr b="0" i="0" sz="8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800"/>
              <a:buFont typeface="Arial"/>
              <a:buNone/>
              <a:defRPr b="0" i="0" sz="8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800"/>
              <a:buFont typeface="Arial"/>
              <a:buNone/>
              <a:defRPr b="0" i="0" sz="8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800"/>
              <a:buFont typeface="Arial"/>
              <a:buNone/>
              <a:defRPr b="0" i="0" sz="8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spTree>
      <p:nvGrpSpPr>
        <p:cNvPr id="112" name="Shape 112"/>
        <p:cNvGrpSpPr/>
        <p:nvPr/>
      </p:nvGrpSpPr>
      <p:grpSpPr>
        <a:xfrm>
          <a:off x="0" y="0"/>
          <a:ext cx="0" cy="0"/>
          <a:chOff x="0" y="0"/>
          <a:chExt cx="0" cy="0"/>
        </a:xfrm>
      </p:grpSpPr>
      <p:sp>
        <p:nvSpPr>
          <p:cNvPr id="113" name="Google Shape;113;g2b2c63d4081_2_28"/>
          <p:cNvSpPr txBox="1"/>
          <p:nvPr>
            <p:ph type="title"/>
          </p:nvPr>
        </p:nvSpPr>
        <p:spPr>
          <a:xfrm>
            <a:off x="304800" y="183092"/>
            <a:ext cx="5486400" cy="762000"/>
          </a:xfrm>
          <a:prstGeom prst="rect">
            <a:avLst/>
          </a:prstGeom>
          <a:noFill/>
          <a:ln>
            <a:noFill/>
          </a:ln>
        </p:spPr>
        <p:txBody>
          <a:bodyPr anchorCtr="0" anchor="ctr" bIns="30475" lIns="60950" spcFirstLastPara="1" rIns="60950" wrap="square" tIns="30475">
            <a:normAutofit/>
          </a:bodyPr>
          <a:lstStyle>
            <a:lvl1pPr lvl="0" algn="ctr">
              <a:lnSpc>
                <a:spcPct val="100000"/>
              </a:lnSpc>
              <a:spcBef>
                <a:spcPts val="0"/>
              </a:spcBef>
              <a:spcAft>
                <a:spcPts val="0"/>
              </a:spcAft>
              <a:buClr>
                <a:schemeClr val="dk1"/>
              </a:buClr>
              <a:buSzPts val="1200"/>
              <a:buNone/>
              <a:defRPr/>
            </a:lvl1pPr>
            <a:lvl2pPr lvl="1" algn="l">
              <a:lnSpc>
                <a:spcPct val="100000"/>
              </a:lnSpc>
              <a:spcBef>
                <a:spcPts val="0"/>
              </a:spcBef>
              <a:spcAft>
                <a:spcPts val="0"/>
              </a:spcAft>
              <a:buSzPts val="900"/>
              <a:buNone/>
              <a:defRPr/>
            </a:lvl2pPr>
            <a:lvl3pPr lvl="2" algn="l">
              <a:lnSpc>
                <a:spcPct val="100000"/>
              </a:lnSpc>
              <a:spcBef>
                <a:spcPts val="0"/>
              </a:spcBef>
              <a:spcAft>
                <a:spcPts val="0"/>
              </a:spcAft>
              <a:buSzPts val="900"/>
              <a:buNone/>
              <a:defRPr/>
            </a:lvl3pPr>
            <a:lvl4pPr lvl="3" algn="l">
              <a:lnSpc>
                <a:spcPct val="100000"/>
              </a:lnSpc>
              <a:spcBef>
                <a:spcPts val="0"/>
              </a:spcBef>
              <a:spcAft>
                <a:spcPts val="0"/>
              </a:spcAft>
              <a:buSzPts val="900"/>
              <a:buNone/>
              <a:defRPr/>
            </a:lvl4pPr>
            <a:lvl5pPr lvl="4" algn="l">
              <a:lnSpc>
                <a:spcPct val="100000"/>
              </a:lnSpc>
              <a:spcBef>
                <a:spcPts val="0"/>
              </a:spcBef>
              <a:spcAft>
                <a:spcPts val="0"/>
              </a:spcAft>
              <a:buSzPts val="900"/>
              <a:buNone/>
              <a:defRPr/>
            </a:lvl5pPr>
            <a:lvl6pPr lvl="5" algn="l">
              <a:lnSpc>
                <a:spcPct val="100000"/>
              </a:lnSpc>
              <a:spcBef>
                <a:spcPts val="0"/>
              </a:spcBef>
              <a:spcAft>
                <a:spcPts val="0"/>
              </a:spcAft>
              <a:buSzPts val="900"/>
              <a:buNone/>
              <a:defRPr/>
            </a:lvl6pPr>
            <a:lvl7pPr lvl="6" algn="l">
              <a:lnSpc>
                <a:spcPct val="100000"/>
              </a:lnSpc>
              <a:spcBef>
                <a:spcPts val="0"/>
              </a:spcBef>
              <a:spcAft>
                <a:spcPts val="0"/>
              </a:spcAft>
              <a:buSzPts val="900"/>
              <a:buNone/>
              <a:defRPr/>
            </a:lvl7pPr>
            <a:lvl8pPr lvl="7" algn="l">
              <a:lnSpc>
                <a:spcPct val="100000"/>
              </a:lnSpc>
              <a:spcBef>
                <a:spcPts val="0"/>
              </a:spcBef>
              <a:spcAft>
                <a:spcPts val="0"/>
              </a:spcAft>
              <a:buSzPts val="900"/>
              <a:buNone/>
              <a:defRPr/>
            </a:lvl8pPr>
            <a:lvl9pPr lvl="8" algn="l">
              <a:lnSpc>
                <a:spcPct val="100000"/>
              </a:lnSpc>
              <a:spcBef>
                <a:spcPts val="0"/>
              </a:spcBef>
              <a:spcAft>
                <a:spcPts val="0"/>
              </a:spcAft>
              <a:buSzPts val="900"/>
              <a:buNone/>
              <a:defRPr/>
            </a:lvl9pPr>
          </a:lstStyle>
          <a:p/>
        </p:txBody>
      </p:sp>
      <p:sp>
        <p:nvSpPr>
          <p:cNvPr id="114" name="Google Shape;114;g2b2c63d4081_2_28"/>
          <p:cNvSpPr txBox="1"/>
          <p:nvPr>
            <p:ph idx="1" type="body"/>
          </p:nvPr>
        </p:nvSpPr>
        <p:spPr>
          <a:xfrm>
            <a:off x="304800" y="1066800"/>
            <a:ext cx="2692400" cy="3017309"/>
          </a:xfrm>
          <a:prstGeom prst="rect">
            <a:avLst/>
          </a:prstGeom>
          <a:noFill/>
          <a:ln>
            <a:noFill/>
          </a:ln>
        </p:spPr>
        <p:txBody>
          <a:bodyPr anchorCtr="0" anchor="t" bIns="30475" lIns="60950" spcFirstLastPara="1" rIns="60950" wrap="square" tIns="30475">
            <a:normAutofit/>
          </a:bodyPr>
          <a:lstStyle>
            <a:lvl1pPr indent="-349250" lvl="0" marL="457200" algn="l">
              <a:lnSpc>
                <a:spcPct val="100000"/>
              </a:lnSpc>
              <a:spcBef>
                <a:spcPts val="400"/>
              </a:spcBef>
              <a:spcAft>
                <a:spcPts val="0"/>
              </a:spcAft>
              <a:buClr>
                <a:schemeClr val="dk1"/>
              </a:buClr>
              <a:buSzPts val="1900"/>
              <a:buChar char="•"/>
              <a:defRPr sz="1900"/>
            </a:lvl1pPr>
            <a:lvl2pPr indent="-330200" lvl="1" marL="914400" algn="l">
              <a:lnSpc>
                <a:spcPct val="100000"/>
              </a:lnSpc>
              <a:spcBef>
                <a:spcPts val="300"/>
              </a:spcBef>
              <a:spcAft>
                <a:spcPts val="0"/>
              </a:spcAft>
              <a:buClr>
                <a:schemeClr val="dk1"/>
              </a:buClr>
              <a:buSzPts val="1600"/>
              <a:buChar char="–"/>
              <a:defRPr sz="1600"/>
            </a:lvl2pPr>
            <a:lvl3pPr indent="-311150" lvl="2" marL="1371600" algn="l">
              <a:lnSpc>
                <a:spcPct val="100000"/>
              </a:lnSpc>
              <a:spcBef>
                <a:spcPts val="300"/>
              </a:spcBef>
              <a:spcAft>
                <a:spcPts val="0"/>
              </a:spcAft>
              <a:buClr>
                <a:schemeClr val="dk1"/>
              </a:buClr>
              <a:buSzPts val="1300"/>
              <a:buChar char="•"/>
              <a:defRPr sz="1300"/>
            </a:lvl3pPr>
            <a:lvl4pPr indent="-304800" lvl="3" marL="1828800" algn="l">
              <a:lnSpc>
                <a:spcPct val="100000"/>
              </a:lnSpc>
              <a:spcBef>
                <a:spcPts val="200"/>
              </a:spcBef>
              <a:spcAft>
                <a:spcPts val="0"/>
              </a:spcAft>
              <a:buClr>
                <a:schemeClr val="dk1"/>
              </a:buClr>
              <a:buSzPts val="1200"/>
              <a:buChar char="–"/>
              <a:defRPr sz="1200"/>
            </a:lvl4pPr>
            <a:lvl5pPr indent="-304800" lvl="4" marL="2286000" algn="l">
              <a:lnSpc>
                <a:spcPct val="100000"/>
              </a:lnSpc>
              <a:spcBef>
                <a:spcPts val="200"/>
              </a:spcBef>
              <a:spcAft>
                <a:spcPts val="0"/>
              </a:spcAft>
              <a:buClr>
                <a:schemeClr val="dk1"/>
              </a:buClr>
              <a:buSzPts val="1200"/>
              <a:buChar char="»"/>
              <a:defRPr sz="1200"/>
            </a:lvl5pPr>
            <a:lvl6pPr indent="-304800" lvl="5" marL="2743200" algn="l">
              <a:lnSpc>
                <a:spcPct val="100000"/>
              </a:lnSpc>
              <a:spcBef>
                <a:spcPts val="200"/>
              </a:spcBef>
              <a:spcAft>
                <a:spcPts val="0"/>
              </a:spcAft>
              <a:buClr>
                <a:schemeClr val="dk1"/>
              </a:buClr>
              <a:buSzPts val="1200"/>
              <a:buChar char="•"/>
              <a:defRPr sz="1200"/>
            </a:lvl6pPr>
            <a:lvl7pPr indent="-304800" lvl="6" marL="3200400" algn="l">
              <a:lnSpc>
                <a:spcPct val="100000"/>
              </a:lnSpc>
              <a:spcBef>
                <a:spcPts val="200"/>
              </a:spcBef>
              <a:spcAft>
                <a:spcPts val="0"/>
              </a:spcAft>
              <a:buClr>
                <a:schemeClr val="dk1"/>
              </a:buClr>
              <a:buSzPts val="1200"/>
              <a:buChar char="•"/>
              <a:defRPr sz="1200"/>
            </a:lvl7pPr>
            <a:lvl8pPr indent="-304800" lvl="7" marL="3657600" algn="l">
              <a:lnSpc>
                <a:spcPct val="100000"/>
              </a:lnSpc>
              <a:spcBef>
                <a:spcPts val="200"/>
              </a:spcBef>
              <a:spcAft>
                <a:spcPts val="0"/>
              </a:spcAft>
              <a:buClr>
                <a:schemeClr val="dk1"/>
              </a:buClr>
              <a:buSzPts val="1200"/>
              <a:buChar char="•"/>
              <a:defRPr sz="1200"/>
            </a:lvl8pPr>
            <a:lvl9pPr indent="-304800" lvl="8" marL="4114800" algn="l">
              <a:lnSpc>
                <a:spcPct val="100000"/>
              </a:lnSpc>
              <a:spcBef>
                <a:spcPts val="200"/>
              </a:spcBef>
              <a:spcAft>
                <a:spcPts val="0"/>
              </a:spcAft>
              <a:buClr>
                <a:schemeClr val="dk1"/>
              </a:buClr>
              <a:buSzPts val="1200"/>
              <a:buChar char="•"/>
              <a:defRPr sz="1200"/>
            </a:lvl9pPr>
          </a:lstStyle>
          <a:p/>
        </p:txBody>
      </p:sp>
      <p:sp>
        <p:nvSpPr>
          <p:cNvPr id="115" name="Google Shape;115;g2b2c63d4081_2_28"/>
          <p:cNvSpPr txBox="1"/>
          <p:nvPr>
            <p:ph idx="2" type="body"/>
          </p:nvPr>
        </p:nvSpPr>
        <p:spPr>
          <a:xfrm>
            <a:off x="3098800" y="1066800"/>
            <a:ext cx="2692400" cy="3017309"/>
          </a:xfrm>
          <a:prstGeom prst="rect">
            <a:avLst/>
          </a:prstGeom>
          <a:noFill/>
          <a:ln>
            <a:noFill/>
          </a:ln>
        </p:spPr>
        <p:txBody>
          <a:bodyPr anchorCtr="0" anchor="t" bIns="30475" lIns="60950" spcFirstLastPara="1" rIns="60950" wrap="square" tIns="30475">
            <a:normAutofit/>
          </a:bodyPr>
          <a:lstStyle>
            <a:lvl1pPr indent="-349250" lvl="0" marL="457200" algn="l">
              <a:lnSpc>
                <a:spcPct val="100000"/>
              </a:lnSpc>
              <a:spcBef>
                <a:spcPts val="400"/>
              </a:spcBef>
              <a:spcAft>
                <a:spcPts val="0"/>
              </a:spcAft>
              <a:buClr>
                <a:schemeClr val="dk1"/>
              </a:buClr>
              <a:buSzPts val="1900"/>
              <a:buChar char="•"/>
              <a:defRPr sz="1900"/>
            </a:lvl1pPr>
            <a:lvl2pPr indent="-330200" lvl="1" marL="914400" algn="l">
              <a:lnSpc>
                <a:spcPct val="100000"/>
              </a:lnSpc>
              <a:spcBef>
                <a:spcPts val="300"/>
              </a:spcBef>
              <a:spcAft>
                <a:spcPts val="0"/>
              </a:spcAft>
              <a:buClr>
                <a:schemeClr val="dk1"/>
              </a:buClr>
              <a:buSzPts val="1600"/>
              <a:buChar char="–"/>
              <a:defRPr sz="1600"/>
            </a:lvl2pPr>
            <a:lvl3pPr indent="-311150" lvl="2" marL="1371600" algn="l">
              <a:lnSpc>
                <a:spcPct val="100000"/>
              </a:lnSpc>
              <a:spcBef>
                <a:spcPts val="300"/>
              </a:spcBef>
              <a:spcAft>
                <a:spcPts val="0"/>
              </a:spcAft>
              <a:buClr>
                <a:schemeClr val="dk1"/>
              </a:buClr>
              <a:buSzPts val="1300"/>
              <a:buChar char="•"/>
              <a:defRPr sz="1300"/>
            </a:lvl3pPr>
            <a:lvl4pPr indent="-304800" lvl="3" marL="1828800" algn="l">
              <a:lnSpc>
                <a:spcPct val="100000"/>
              </a:lnSpc>
              <a:spcBef>
                <a:spcPts val="200"/>
              </a:spcBef>
              <a:spcAft>
                <a:spcPts val="0"/>
              </a:spcAft>
              <a:buClr>
                <a:schemeClr val="dk1"/>
              </a:buClr>
              <a:buSzPts val="1200"/>
              <a:buChar char="–"/>
              <a:defRPr sz="1200"/>
            </a:lvl4pPr>
            <a:lvl5pPr indent="-304800" lvl="4" marL="2286000" algn="l">
              <a:lnSpc>
                <a:spcPct val="100000"/>
              </a:lnSpc>
              <a:spcBef>
                <a:spcPts val="200"/>
              </a:spcBef>
              <a:spcAft>
                <a:spcPts val="0"/>
              </a:spcAft>
              <a:buClr>
                <a:schemeClr val="dk1"/>
              </a:buClr>
              <a:buSzPts val="1200"/>
              <a:buChar char="»"/>
              <a:defRPr sz="1200"/>
            </a:lvl5pPr>
            <a:lvl6pPr indent="-304800" lvl="5" marL="2743200" algn="l">
              <a:lnSpc>
                <a:spcPct val="100000"/>
              </a:lnSpc>
              <a:spcBef>
                <a:spcPts val="200"/>
              </a:spcBef>
              <a:spcAft>
                <a:spcPts val="0"/>
              </a:spcAft>
              <a:buClr>
                <a:schemeClr val="dk1"/>
              </a:buClr>
              <a:buSzPts val="1200"/>
              <a:buChar char="•"/>
              <a:defRPr sz="1200"/>
            </a:lvl6pPr>
            <a:lvl7pPr indent="-304800" lvl="6" marL="3200400" algn="l">
              <a:lnSpc>
                <a:spcPct val="100000"/>
              </a:lnSpc>
              <a:spcBef>
                <a:spcPts val="200"/>
              </a:spcBef>
              <a:spcAft>
                <a:spcPts val="0"/>
              </a:spcAft>
              <a:buClr>
                <a:schemeClr val="dk1"/>
              </a:buClr>
              <a:buSzPts val="1200"/>
              <a:buChar char="•"/>
              <a:defRPr sz="1200"/>
            </a:lvl7pPr>
            <a:lvl8pPr indent="-304800" lvl="7" marL="3657600" algn="l">
              <a:lnSpc>
                <a:spcPct val="100000"/>
              </a:lnSpc>
              <a:spcBef>
                <a:spcPts val="200"/>
              </a:spcBef>
              <a:spcAft>
                <a:spcPts val="0"/>
              </a:spcAft>
              <a:buClr>
                <a:schemeClr val="dk1"/>
              </a:buClr>
              <a:buSzPts val="1200"/>
              <a:buChar char="•"/>
              <a:defRPr sz="1200"/>
            </a:lvl8pPr>
            <a:lvl9pPr indent="-304800" lvl="8" marL="4114800" algn="l">
              <a:lnSpc>
                <a:spcPct val="100000"/>
              </a:lnSpc>
              <a:spcBef>
                <a:spcPts val="200"/>
              </a:spcBef>
              <a:spcAft>
                <a:spcPts val="0"/>
              </a:spcAft>
              <a:buClr>
                <a:schemeClr val="dk1"/>
              </a:buClr>
              <a:buSzPts val="1200"/>
              <a:buChar char="•"/>
              <a:defRPr sz="1200"/>
            </a:lvl9pPr>
          </a:lstStyle>
          <a:p/>
        </p:txBody>
      </p:sp>
      <p:sp>
        <p:nvSpPr>
          <p:cNvPr id="116" name="Google Shape;116;g2b2c63d4081_2_28"/>
          <p:cNvSpPr txBox="1"/>
          <p:nvPr>
            <p:ph idx="10" type="dt"/>
          </p:nvPr>
        </p:nvSpPr>
        <p:spPr>
          <a:xfrm>
            <a:off x="304800" y="4237567"/>
            <a:ext cx="1422400" cy="243417"/>
          </a:xfrm>
          <a:prstGeom prst="rect">
            <a:avLst/>
          </a:prstGeom>
          <a:noFill/>
          <a:ln>
            <a:noFill/>
          </a:ln>
        </p:spPr>
        <p:txBody>
          <a:bodyPr anchorCtr="0" anchor="ctr" bIns="30475" lIns="60950" spcFirstLastPara="1" rIns="60950" wrap="square" tIns="30475">
            <a:noAutofit/>
          </a:bodyPr>
          <a:lstStyle>
            <a:lvl1pPr lvl="0" algn="l">
              <a:lnSpc>
                <a:spcPct val="100000"/>
              </a:lnSpc>
              <a:spcBef>
                <a:spcPts val="0"/>
              </a:spcBef>
              <a:spcAft>
                <a:spcPts val="0"/>
              </a:spcAft>
              <a:buSzPts val="900"/>
              <a:buNone/>
              <a:defRPr/>
            </a:lvl1pPr>
            <a:lvl2pPr lvl="1" algn="l">
              <a:lnSpc>
                <a:spcPct val="100000"/>
              </a:lnSpc>
              <a:spcBef>
                <a:spcPts val="0"/>
              </a:spcBef>
              <a:spcAft>
                <a:spcPts val="0"/>
              </a:spcAft>
              <a:buSzPts val="900"/>
              <a:buNone/>
              <a:defRPr/>
            </a:lvl2pPr>
            <a:lvl3pPr lvl="2" algn="l">
              <a:lnSpc>
                <a:spcPct val="100000"/>
              </a:lnSpc>
              <a:spcBef>
                <a:spcPts val="0"/>
              </a:spcBef>
              <a:spcAft>
                <a:spcPts val="0"/>
              </a:spcAft>
              <a:buSzPts val="900"/>
              <a:buNone/>
              <a:defRPr/>
            </a:lvl3pPr>
            <a:lvl4pPr lvl="3" algn="l">
              <a:lnSpc>
                <a:spcPct val="100000"/>
              </a:lnSpc>
              <a:spcBef>
                <a:spcPts val="0"/>
              </a:spcBef>
              <a:spcAft>
                <a:spcPts val="0"/>
              </a:spcAft>
              <a:buSzPts val="900"/>
              <a:buNone/>
              <a:defRPr/>
            </a:lvl4pPr>
            <a:lvl5pPr lvl="4" algn="l">
              <a:lnSpc>
                <a:spcPct val="100000"/>
              </a:lnSpc>
              <a:spcBef>
                <a:spcPts val="0"/>
              </a:spcBef>
              <a:spcAft>
                <a:spcPts val="0"/>
              </a:spcAft>
              <a:buSzPts val="900"/>
              <a:buNone/>
              <a:defRPr/>
            </a:lvl5pPr>
            <a:lvl6pPr lvl="5" algn="l">
              <a:lnSpc>
                <a:spcPct val="100000"/>
              </a:lnSpc>
              <a:spcBef>
                <a:spcPts val="0"/>
              </a:spcBef>
              <a:spcAft>
                <a:spcPts val="0"/>
              </a:spcAft>
              <a:buSzPts val="900"/>
              <a:buNone/>
              <a:defRPr/>
            </a:lvl6pPr>
            <a:lvl7pPr lvl="6" algn="l">
              <a:lnSpc>
                <a:spcPct val="100000"/>
              </a:lnSpc>
              <a:spcBef>
                <a:spcPts val="0"/>
              </a:spcBef>
              <a:spcAft>
                <a:spcPts val="0"/>
              </a:spcAft>
              <a:buSzPts val="900"/>
              <a:buNone/>
              <a:defRPr/>
            </a:lvl7pPr>
            <a:lvl8pPr lvl="7" algn="l">
              <a:lnSpc>
                <a:spcPct val="100000"/>
              </a:lnSpc>
              <a:spcBef>
                <a:spcPts val="0"/>
              </a:spcBef>
              <a:spcAft>
                <a:spcPts val="0"/>
              </a:spcAft>
              <a:buSzPts val="900"/>
              <a:buNone/>
              <a:defRPr/>
            </a:lvl8pPr>
            <a:lvl9pPr lvl="8" algn="l">
              <a:lnSpc>
                <a:spcPct val="100000"/>
              </a:lnSpc>
              <a:spcBef>
                <a:spcPts val="0"/>
              </a:spcBef>
              <a:spcAft>
                <a:spcPts val="0"/>
              </a:spcAft>
              <a:buSzPts val="900"/>
              <a:buNone/>
              <a:defRPr/>
            </a:lvl9pPr>
          </a:lstStyle>
          <a:p/>
        </p:txBody>
      </p:sp>
      <p:sp>
        <p:nvSpPr>
          <p:cNvPr id="117" name="Google Shape;117;g2b2c63d4081_2_28"/>
          <p:cNvSpPr txBox="1"/>
          <p:nvPr>
            <p:ph idx="11" type="ftr"/>
          </p:nvPr>
        </p:nvSpPr>
        <p:spPr>
          <a:xfrm>
            <a:off x="2082800" y="4237567"/>
            <a:ext cx="1930400" cy="243417"/>
          </a:xfrm>
          <a:prstGeom prst="rect">
            <a:avLst/>
          </a:prstGeom>
          <a:noFill/>
          <a:ln>
            <a:noFill/>
          </a:ln>
        </p:spPr>
        <p:txBody>
          <a:bodyPr anchorCtr="0" anchor="ctr" bIns="30475" lIns="60950" spcFirstLastPara="1" rIns="60950" wrap="square" tIns="30475">
            <a:noAutofit/>
          </a:bodyPr>
          <a:lstStyle>
            <a:lvl1pPr lvl="0" algn="ctr">
              <a:lnSpc>
                <a:spcPct val="100000"/>
              </a:lnSpc>
              <a:spcBef>
                <a:spcPts val="0"/>
              </a:spcBef>
              <a:spcAft>
                <a:spcPts val="0"/>
              </a:spcAft>
              <a:buSzPts val="900"/>
              <a:buNone/>
              <a:defRPr/>
            </a:lvl1pPr>
            <a:lvl2pPr lvl="1" algn="l">
              <a:lnSpc>
                <a:spcPct val="100000"/>
              </a:lnSpc>
              <a:spcBef>
                <a:spcPts val="0"/>
              </a:spcBef>
              <a:spcAft>
                <a:spcPts val="0"/>
              </a:spcAft>
              <a:buSzPts val="900"/>
              <a:buNone/>
              <a:defRPr/>
            </a:lvl2pPr>
            <a:lvl3pPr lvl="2" algn="l">
              <a:lnSpc>
                <a:spcPct val="100000"/>
              </a:lnSpc>
              <a:spcBef>
                <a:spcPts val="0"/>
              </a:spcBef>
              <a:spcAft>
                <a:spcPts val="0"/>
              </a:spcAft>
              <a:buSzPts val="900"/>
              <a:buNone/>
              <a:defRPr/>
            </a:lvl3pPr>
            <a:lvl4pPr lvl="3" algn="l">
              <a:lnSpc>
                <a:spcPct val="100000"/>
              </a:lnSpc>
              <a:spcBef>
                <a:spcPts val="0"/>
              </a:spcBef>
              <a:spcAft>
                <a:spcPts val="0"/>
              </a:spcAft>
              <a:buSzPts val="900"/>
              <a:buNone/>
              <a:defRPr/>
            </a:lvl4pPr>
            <a:lvl5pPr lvl="4" algn="l">
              <a:lnSpc>
                <a:spcPct val="100000"/>
              </a:lnSpc>
              <a:spcBef>
                <a:spcPts val="0"/>
              </a:spcBef>
              <a:spcAft>
                <a:spcPts val="0"/>
              </a:spcAft>
              <a:buSzPts val="900"/>
              <a:buNone/>
              <a:defRPr/>
            </a:lvl5pPr>
            <a:lvl6pPr lvl="5" algn="l">
              <a:lnSpc>
                <a:spcPct val="100000"/>
              </a:lnSpc>
              <a:spcBef>
                <a:spcPts val="0"/>
              </a:spcBef>
              <a:spcAft>
                <a:spcPts val="0"/>
              </a:spcAft>
              <a:buSzPts val="900"/>
              <a:buNone/>
              <a:defRPr/>
            </a:lvl6pPr>
            <a:lvl7pPr lvl="6" algn="l">
              <a:lnSpc>
                <a:spcPct val="100000"/>
              </a:lnSpc>
              <a:spcBef>
                <a:spcPts val="0"/>
              </a:spcBef>
              <a:spcAft>
                <a:spcPts val="0"/>
              </a:spcAft>
              <a:buSzPts val="900"/>
              <a:buNone/>
              <a:defRPr/>
            </a:lvl7pPr>
            <a:lvl8pPr lvl="7" algn="l">
              <a:lnSpc>
                <a:spcPct val="100000"/>
              </a:lnSpc>
              <a:spcBef>
                <a:spcPts val="0"/>
              </a:spcBef>
              <a:spcAft>
                <a:spcPts val="0"/>
              </a:spcAft>
              <a:buSzPts val="900"/>
              <a:buNone/>
              <a:defRPr/>
            </a:lvl8pPr>
            <a:lvl9pPr lvl="8" algn="l">
              <a:lnSpc>
                <a:spcPct val="100000"/>
              </a:lnSpc>
              <a:spcBef>
                <a:spcPts val="0"/>
              </a:spcBef>
              <a:spcAft>
                <a:spcPts val="0"/>
              </a:spcAft>
              <a:buSzPts val="900"/>
              <a:buNone/>
              <a:defRPr/>
            </a:lvl9pPr>
          </a:lstStyle>
          <a:p/>
        </p:txBody>
      </p:sp>
      <p:sp>
        <p:nvSpPr>
          <p:cNvPr id="118" name="Google Shape;118;g2b2c63d4081_2_28"/>
          <p:cNvSpPr txBox="1"/>
          <p:nvPr>
            <p:ph idx="12" type="sldNum"/>
          </p:nvPr>
        </p:nvSpPr>
        <p:spPr>
          <a:xfrm>
            <a:off x="4368800" y="4237567"/>
            <a:ext cx="1422400" cy="243417"/>
          </a:xfrm>
          <a:prstGeom prst="rect">
            <a:avLst/>
          </a:prstGeom>
          <a:noFill/>
          <a:ln>
            <a:noFill/>
          </a:ln>
        </p:spPr>
        <p:txBody>
          <a:bodyPr anchorCtr="0" anchor="ctr" bIns="30475" lIns="60950" spcFirstLastPara="1" rIns="60950" wrap="square" tIns="30475">
            <a:noAutofit/>
          </a:bodyPr>
          <a:lstStyle>
            <a:lvl1pPr indent="0" lvl="0" marL="0" marR="0" algn="r">
              <a:lnSpc>
                <a:spcPct val="100000"/>
              </a:lnSpc>
              <a:spcBef>
                <a:spcPts val="0"/>
              </a:spcBef>
              <a:spcAft>
                <a:spcPts val="0"/>
              </a:spcAft>
              <a:buClr>
                <a:srgbClr val="000000"/>
              </a:buClr>
              <a:buSzPts val="800"/>
              <a:buFont typeface="Arial"/>
              <a:buNone/>
              <a:defRPr b="0" i="0" sz="8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800"/>
              <a:buFont typeface="Arial"/>
              <a:buNone/>
              <a:defRPr b="0" i="0" sz="8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800"/>
              <a:buFont typeface="Arial"/>
              <a:buNone/>
              <a:defRPr b="0" i="0" sz="8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800"/>
              <a:buFont typeface="Arial"/>
              <a:buNone/>
              <a:defRPr b="0" i="0" sz="8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800"/>
              <a:buFont typeface="Arial"/>
              <a:buNone/>
              <a:defRPr b="0" i="0" sz="8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800"/>
              <a:buFont typeface="Arial"/>
              <a:buNone/>
              <a:defRPr b="0" i="0" sz="8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800"/>
              <a:buFont typeface="Arial"/>
              <a:buNone/>
              <a:defRPr b="0" i="0" sz="8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800"/>
              <a:buFont typeface="Arial"/>
              <a:buNone/>
              <a:defRPr b="0" i="0" sz="8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800"/>
              <a:buFont typeface="Arial"/>
              <a:buNone/>
              <a:defRPr b="0" i="0" sz="8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type="twoTxTwoObj">
  <p:cSld name="TWO_OBJECTS_WITH_TEXT">
    <p:spTree>
      <p:nvGrpSpPr>
        <p:cNvPr id="119" name="Shape 119"/>
        <p:cNvGrpSpPr/>
        <p:nvPr/>
      </p:nvGrpSpPr>
      <p:grpSpPr>
        <a:xfrm>
          <a:off x="0" y="0"/>
          <a:ext cx="0" cy="0"/>
          <a:chOff x="0" y="0"/>
          <a:chExt cx="0" cy="0"/>
        </a:xfrm>
      </p:grpSpPr>
      <p:sp>
        <p:nvSpPr>
          <p:cNvPr id="120" name="Google Shape;120;g2b2c63d4081_2_35"/>
          <p:cNvSpPr txBox="1"/>
          <p:nvPr>
            <p:ph type="title"/>
          </p:nvPr>
        </p:nvSpPr>
        <p:spPr>
          <a:xfrm>
            <a:off x="304800" y="183092"/>
            <a:ext cx="5486400" cy="762000"/>
          </a:xfrm>
          <a:prstGeom prst="rect">
            <a:avLst/>
          </a:prstGeom>
          <a:noFill/>
          <a:ln>
            <a:noFill/>
          </a:ln>
        </p:spPr>
        <p:txBody>
          <a:bodyPr anchorCtr="0" anchor="ctr" bIns="30475" lIns="60950" spcFirstLastPara="1" rIns="60950" wrap="square" tIns="30475">
            <a:normAutofit/>
          </a:bodyPr>
          <a:lstStyle>
            <a:lvl1pPr lvl="0" algn="ctr">
              <a:lnSpc>
                <a:spcPct val="100000"/>
              </a:lnSpc>
              <a:spcBef>
                <a:spcPts val="0"/>
              </a:spcBef>
              <a:spcAft>
                <a:spcPts val="0"/>
              </a:spcAft>
              <a:buClr>
                <a:schemeClr val="dk1"/>
              </a:buClr>
              <a:buSzPts val="2900"/>
              <a:buFont typeface="Calibri"/>
              <a:buNone/>
              <a:defRPr/>
            </a:lvl1pPr>
            <a:lvl2pPr lvl="1" algn="l">
              <a:lnSpc>
                <a:spcPct val="100000"/>
              </a:lnSpc>
              <a:spcBef>
                <a:spcPts val="0"/>
              </a:spcBef>
              <a:spcAft>
                <a:spcPts val="0"/>
              </a:spcAft>
              <a:buSzPts val="900"/>
              <a:buNone/>
              <a:defRPr/>
            </a:lvl2pPr>
            <a:lvl3pPr lvl="2" algn="l">
              <a:lnSpc>
                <a:spcPct val="100000"/>
              </a:lnSpc>
              <a:spcBef>
                <a:spcPts val="0"/>
              </a:spcBef>
              <a:spcAft>
                <a:spcPts val="0"/>
              </a:spcAft>
              <a:buSzPts val="900"/>
              <a:buNone/>
              <a:defRPr/>
            </a:lvl3pPr>
            <a:lvl4pPr lvl="3" algn="l">
              <a:lnSpc>
                <a:spcPct val="100000"/>
              </a:lnSpc>
              <a:spcBef>
                <a:spcPts val="0"/>
              </a:spcBef>
              <a:spcAft>
                <a:spcPts val="0"/>
              </a:spcAft>
              <a:buSzPts val="900"/>
              <a:buNone/>
              <a:defRPr/>
            </a:lvl4pPr>
            <a:lvl5pPr lvl="4" algn="l">
              <a:lnSpc>
                <a:spcPct val="100000"/>
              </a:lnSpc>
              <a:spcBef>
                <a:spcPts val="0"/>
              </a:spcBef>
              <a:spcAft>
                <a:spcPts val="0"/>
              </a:spcAft>
              <a:buSzPts val="900"/>
              <a:buNone/>
              <a:defRPr/>
            </a:lvl5pPr>
            <a:lvl6pPr lvl="5" algn="l">
              <a:lnSpc>
                <a:spcPct val="100000"/>
              </a:lnSpc>
              <a:spcBef>
                <a:spcPts val="0"/>
              </a:spcBef>
              <a:spcAft>
                <a:spcPts val="0"/>
              </a:spcAft>
              <a:buSzPts val="900"/>
              <a:buNone/>
              <a:defRPr/>
            </a:lvl6pPr>
            <a:lvl7pPr lvl="6" algn="l">
              <a:lnSpc>
                <a:spcPct val="100000"/>
              </a:lnSpc>
              <a:spcBef>
                <a:spcPts val="0"/>
              </a:spcBef>
              <a:spcAft>
                <a:spcPts val="0"/>
              </a:spcAft>
              <a:buSzPts val="900"/>
              <a:buNone/>
              <a:defRPr/>
            </a:lvl7pPr>
            <a:lvl8pPr lvl="7" algn="l">
              <a:lnSpc>
                <a:spcPct val="100000"/>
              </a:lnSpc>
              <a:spcBef>
                <a:spcPts val="0"/>
              </a:spcBef>
              <a:spcAft>
                <a:spcPts val="0"/>
              </a:spcAft>
              <a:buSzPts val="900"/>
              <a:buNone/>
              <a:defRPr/>
            </a:lvl8pPr>
            <a:lvl9pPr lvl="8" algn="l">
              <a:lnSpc>
                <a:spcPct val="100000"/>
              </a:lnSpc>
              <a:spcBef>
                <a:spcPts val="0"/>
              </a:spcBef>
              <a:spcAft>
                <a:spcPts val="0"/>
              </a:spcAft>
              <a:buSzPts val="900"/>
              <a:buNone/>
              <a:defRPr/>
            </a:lvl9pPr>
          </a:lstStyle>
          <a:p/>
        </p:txBody>
      </p:sp>
      <p:sp>
        <p:nvSpPr>
          <p:cNvPr id="121" name="Google Shape;121;g2b2c63d4081_2_35"/>
          <p:cNvSpPr txBox="1"/>
          <p:nvPr>
            <p:ph idx="1" type="body"/>
          </p:nvPr>
        </p:nvSpPr>
        <p:spPr>
          <a:xfrm>
            <a:off x="304800" y="1023409"/>
            <a:ext cx="2693459" cy="426508"/>
          </a:xfrm>
          <a:prstGeom prst="rect">
            <a:avLst/>
          </a:prstGeom>
          <a:noFill/>
          <a:ln>
            <a:noFill/>
          </a:ln>
        </p:spPr>
        <p:txBody>
          <a:bodyPr anchorCtr="0" anchor="b" bIns="30475" lIns="60950" spcFirstLastPara="1" rIns="60950" wrap="square" tIns="30475">
            <a:normAutofit/>
          </a:bodyPr>
          <a:lstStyle>
            <a:lvl1pPr indent="-228600" lvl="0" marL="457200" algn="l">
              <a:lnSpc>
                <a:spcPct val="100000"/>
              </a:lnSpc>
              <a:spcBef>
                <a:spcPts val="300"/>
              </a:spcBef>
              <a:spcAft>
                <a:spcPts val="0"/>
              </a:spcAft>
              <a:buClr>
                <a:schemeClr val="dk1"/>
              </a:buClr>
              <a:buSzPts val="1600"/>
              <a:buNone/>
              <a:defRPr b="1" sz="1600"/>
            </a:lvl1pPr>
            <a:lvl2pPr indent="-228600" lvl="1" marL="914400" algn="l">
              <a:lnSpc>
                <a:spcPct val="100000"/>
              </a:lnSpc>
              <a:spcBef>
                <a:spcPts val="300"/>
              </a:spcBef>
              <a:spcAft>
                <a:spcPts val="0"/>
              </a:spcAft>
              <a:buClr>
                <a:schemeClr val="dk1"/>
              </a:buClr>
              <a:buSzPts val="1300"/>
              <a:buNone/>
              <a:defRPr b="1" sz="1300"/>
            </a:lvl2pPr>
            <a:lvl3pPr indent="-228600" lvl="2" marL="1371600" algn="l">
              <a:lnSpc>
                <a:spcPct val="100000"/>
              </a:lnSpc>
              <a:spcBef>
                <a:spcPts val="200"/>
              </a:spcBef>
              <a:spcAft>
                <a:spcPts val="0"/>
              </a:spcAft>
              <a:buClr>
                <a:schemeClr val="dk1"/>
              </a:buClr>
              <a:buSzPts val="1200"/>
              <a:buNone/>
              <a:defRPr b="1" sz="1200"/>
            </a:lvl3pPr>
            <a:lvl4pPr indent="-228600" lvl="3" marL="1828800" algn="l">
              <a:lnSpc>
                <a:spcPct val="100000"/>
              </a:lnSpc>
              <a:spcBef>
                <a:spcPts val="200"/>
              </a:spcBef>
              <a:spcAft>
                <a:spcPts val="0"/>
              </a:spcAft>
              <a:buClr>
                <a:schemeClr val="dk1"/>
              </a:buClr>
              <a:buSzPts val="1100"/>
              <a:buNone/>
              <a:defRPr b="1" sz="1100"/>
            </a:lvl4pPr>
            <a:lvl5pPr indent="-228600" lvl="4" marL="2286000" algn="l">
              <a:lnSpc>
                <a:spcPct val="100000"/>
              </a:lnSpc>
              <a:spcBef>
                <a:spcPts val="200"/>
              </a:spcBef>
              <a:spcAft>
                <a:spcPts val="0"/>
              </a:spcAft>
              <a:buClr>
                <a:schemeClr val="dk1"/>
              </a:buClr>
              <a:buSzPts val="1100"/>
              <a:buNone/>
              <a:defRPr b="1" sz="1100"/>
            </a:lvl5pPr>
            <a:lvl6pPr indent="-228600" lvl="5" marL="2743200" algn="l">
              <a:lnSpc>
                <a:spcPct val="100000"/>
              </a:lnSpc>
              <a:spcBef>
                <a:spcPts val="200"/>
              </a:spcBef>
              <a:spcAft>
                <a:spcPts val="0"/>
              </a:spcAft>
              <a:buClr>
                <a:schemeClr val="dk1"/>
              </a:buClr>
              <a:buSzPts val="1100"/>
              <a:buNone/>
              <a:defRPr b="1" sz="1100"/>
            </a:lvl6pPr>
            <a:lvl7pPr indent="-228600" lvl="6" marL="3200400" algn="l">
              <a:lnSpc>
                <a:spcPct val="100000"/>
              </a:lnSpc>
              <a:spcBef>
                <a:spcPts val="200"/>
              </a:spcBef>
              <a:spcAft>
                <a:spcPts val="0"/>
              </a:spcAft>
              <a:buClr>
                <a:schemeClr val="dk1"/>
              </a:buClr>
              <a:buSzPts val="1100"/>
              <a:buNone/>
              <a:defRPr b="1" sz="1100"/>
            </a:lvl7pPr>
            <a:lvl8pPr indent="-228600" lvl="7" marL="3657600" algn="l">
              <a:lnSpc>
                <a:spcPct val="100000"/>
              </a:lnSpc>
              <a:spcBef>
                <a:spcPts val="200"/>
              </a:spcBef>
              <a:spcAft>
                <a:spcPts val="0"/>
              </a:spcAft>
              <a:buClr>
                <a:schemeClr val="dk1"/>
              </a:buClr>
              <a:buSzPts val="1100"/>
              <a:buNone/>
              <a:defRPr b="1" sz="1100"/>
            </a:lvl8pPr>
            <a:lvl9pPr indent="-228600" lvl="8" marL="4114800" algn="l">
              <a:lnSpc>
                <a:spcPct val="100000"/>
              </a:lnSpc>
              <a:spcBef>
                <a:spcPts val="200"/>
              </a:spcBef>
              <a:spcAft>
                <a:spcPts val="0"/>
              </a:spcAft>
              <a:buClr>
                <a:schemeClr val="dk1"/>
              </a:buClr>
              <a:buSzPts val="1100"/>
              <a:buNone/>
              <a:defRPr b="1" sz="1100"/>
            </a:lvl9pPr>
          </a:lstStyle>
          <a:p/>
        </p:txBody>
      </p:sp>
      <p:sp>
        <p:nvSpPr>
          <p:cNvPr id="122" name="Google Shape;122;g2b2c63d4081_2_35"/>
          <p:cNvSpPr txBox="1"/>
          <p:nvPr>
            <p:ph idx="2" type="body"/>
          </p:nvPr>
        </p:nvSpPr>
        <p:spPr>
          <a:xfrm>
            <a:off x="304800" y="1449917"/>
            <a:ext cx="2693459" cy="2634192"/>
          </a:xfrm>
          <a:prstGeom prst="rect">
            <a:avLst/>
          </a:prstGeom>
          <a:noFill/>
          <a:ln>
            <a:noFill/>
          </a:ln>
        </p:spPr>
        <p:txBody>
          <a:bodyPr anchorCtr="0" anchor="t" bIns="30475" lIns="60950" spcFirstLastPara="1" rIns="60950" wrap="square" tIns="30475">
            <a:normAutofit/>
          </a:bodyPr>
          <a:lstStyle>
            <a:lvl1pPr indent="-330200" lvl="0" marL="457200" algn="l">
              <a:lnSpc>
                <a:spcPct val="100000"/>
              </a:lnSpc>
              <a:spcBef>
                <a:spcPts val="300"/>
              </a:spcBef>
              <a:spcAft>
                <a:spcPts val="0"/>
              </a:spcAft>
              <a:buClr>
                <a:schemeClr val="dk1"/>
              </a:buClr>
              <a:buSzPts val="1600"/>
              <a:buChar char="•"/>
              <a:defRPr sz="1600"/>
            </a:lvl1pPr>
            <a:lvl2pPr indent="-311150" lvl="1" marL="914400" algn="l">
              <a:lnSpc>
                <a:spcPct val="100000"/>
              </a:lnSpc>
              <a:spcBef>
                <a:spcPts val="300"/>
              </a:spcBef>
              <a:spcAft>
                <a:spcPts val="0"/>
              </a:spcAft>
              <a:buClr>
                <a:schemeClr val="dk1"/>
              </a:buClr>
              <a:buSzPts val="1300"/>
              <a:buChar char="–"/>
              <a:defRPr sz="1300"/>
            </a:lvl2pPr>
            <a:lvl3pPr indent="-304800" lvl="2" marL="1371600" algn="l">
              <a:lnSpc>
                <a:spcPct val="100000"/>
              </a:lnSpc>
              <a:spcBef>
                <a:spcPts val="200"/>
              </a:spcBef>
              <a:spcAft>
                <a:spcPts val="0"/>
              </a:spcAft>
              <a:buClr>
                <a:schemeClr val="dk1"/>
              </a:buClr>
              <a:buSzPts val="1200"/>
              <a:buChar char="•"/>
              <a:defRPr sz="1200"/>
            </a:lvl3pPr>
            <a:lvl4pPr indent="-298450" lvl="3" marL="1828800" algn="l">
              <a:lnSpc>
                <a:spcPct val="100000"/>
              </a:lnSpc>
              <a:spcBef>
                <a:spcPts val="200"/>
              </a:spcBef>
              <a:spcAft>
                <a:spcPts val="0"/>
              </a:spcAft>
              <a:buClr>
                <a:schemeClr val="dk1"/>
              </a:buClr>
              <a:buSzPts val="1100"/>
              <a:buChar char="–"/>
              <a:defRPr sz="1100"/>
            </a:lvl4pPr>
            <a:lvl5pPr indent="-298450" lvl="4" marL="2286000" algn="l">
              <a:lnSpc>
                <a:spcPct val="100000"/>
              </a:lnSpc>
              <a:spcBef>
                <a:spcPts val="200"/>
              </a:spcBef>
              <a:spcAft>
                <a:spcPts val="0"/>
              </a:spcAft>
              <a:buClr>
                <a:schemeClr val="dk1"/>
              </a:buClr>
              <a:buSzPts val="1100"/>
              <a:buChar char="»"/>
              <a:defRPr sz="1100"/>
            </a:lvl5pPr>
            <a:lvl6pPr indent="-298450" lvl="5" marL="2743200" algn="l">
              <a:lnSpc>
                <a:spcPct val="100000"/>
              </a:lnSpc>
              <a:spcBef>
                <a:spcPts val="200"/>
              </a:spcBef>
              <a:spcAft>
                <a:spcPts val="0"/>
              </a:spcAft>
              <a:buClr>
                <a:schemeClr val="dk1"/>
              </a:buClr>
              <a:buSzPts val="1100"/>
              <a:buChar char="•"/>
              <a:defRPr sz="1100"/>
            </a:lvl6pPr>
            <a:lvl7pPr indent="-298450" lvl="6" marL="3200400" algn="l">
              <a:lnSpc>
                <a:spcPct val="100000"/>
              </a:lnSpc>
              <a:spcBef>
                <a:spcPts val="200"/>
              </a:spcBef>
              <a:spcAft>
                <a:spcPts val="0"/>
              </a:spcAft>
              <a:buClr>
                <a:schemeClr val="dk1"/>
              </a:buClr>
              <a:buSzPts val="1100"/>
              <a:buChar char="•"/>
              <a:defRPr sz="1100"/>
            </a:lvl7pPr>
            <a:lvl8pPr indent="-298450" lvl="7" marL="3657600" algn="l">
              <a:lnSpc>
                <a:spcPct val="100000"/>
              </a:lnSpc>
              <a:spcBef>
                <a:spcPts val="200"/>
              </a:spcBef>
              <a:spcAft>
                <a:spcPts val="0"/>
              </a:spcAft>
              <a:buClr>
                <a:schemeClr val="dk1"/>
              </a:buClr>
              <a:buSzPts val="1100"/>
              <a:buChar char="•"/>
              <a:defRPr sz="1100"/>
            </a:lvl8pPr>
            <a:lvl9pPr indent="-298450" lvl="8" marL="4114800" algn="l">
              <a:lnSpc>
                <a:spcPct val="100000"/>
              </a:lnSpc>
              <a:spcBef>
                <a:spcPts val="200"/>
              </a:spcBef>
              <a:spcAft>
                <a:spcPts val="0"/>
              </a:spcAft>
              <a:buClr>
                <a:schemeClr val="dk1"/>
              </a:buClr>
              <a:buSzPts val="1100"/>
              <a:buChar char="•"/>
              <a:defRPr sz="1100"/>
            </a:lvl9pPr>
          </a:lstStyle>
          <a:p/>
        </p:txBody>
      </p:sp>
      <p:sp>
        <p:nvSpPr>
          <p:cNvPr id="123" name="Google Shape;123;g2b2c63d4081_2_35"/>
          <p:cNvSpPr txBox="1"/>
          <p:nvPr>
            <p:ph idx="3" type="body"/>
          </p:nvPr>
        </p:nvSpPr>
        <p:spPr>
          <a:xfrm>
            <a:off x="3096683" y="1023409"/>
            <a:ext cx="2694517" cy="426508"/>
          </a:xfrm>
          <a:prstGeom prst="rect">
            <a:avLst/>
          </a:prstGeom>
          <a:noFill/>
          <a:ln>
            <a:noFill/>
          </a:ln>
        </p:spPr>
        <p:txBody>
          <a:bodyPr anchorCtr="0" anchor="b" bIns="30475" lIns="60950" spcFirstLastPara="1" rIns="60950" wrap="square" tIns="30475">
            <a:normAutofit/>
          </a:bodyPr>
          <a:lstStyle>
            <a:lvl1pPr indent="-228600" lvl="0" marL="457200" algn="l">
              <a:lnSpc>
                <a:spcPct val="100000"/>
              </a:lnSpc>
              <a:spcBef>
                <a:spcPts val="300"/>
              </a:spcBef>
              <a:spcAft>
                <a:spcPts val="0"/>
              </a:spcAft>
              <a:buClr>
                <a:schemeClr val="dk1"/>
              </a:buClr>
              <a:buSzPts val="1600"/>
              <a:buNone/>
              <a:defRPr b="1" sz="1600"/>
            </a:lvl1pPr>
            <a:lvl2pPr indent="-228600" lvl="1" marL="914400" algn="l">
              <a:lnSpc>
                <a:spcPct val="100000"/>
              </a:lnSpc>
              <a:spcBef>
                <a:spcPts val="300"/>
              </a:spcBef>
              <a:spcAft>
                <a:spcPts val="0"/>
              </a:spcAft>
              <a:buClr>
                <a:schemeClr val="dk1"/>
              </a:buClr>
              <a:buSzPts val="1300"/>
              <a:buNone/>
              <a:defRPr b="1" sz="1300"/>
            </a:lvl2pPr>
            <a:lvl3pPr indent="-228600" lvl="2" marL="1371600" algn="l">
              <a:lnSpc>
                <a:spcPct val="100000"/>
              </a:lnSpc>
              <a:spcBef>
                <a:spcPts val="200"/>
              </a:spcBef>
              <a:spcAft>
                <a:spcPts val="0"/>
              </a:spcAft>
              <a:buClr>
                <a:schemeClr val="dk1"/>
              </a:buClr>
              <a:buSzPts val="1200"/>
              <a:buNone/>
              <a:defRPr b="1" sz="1200"/>
            </a:lvl3pPr>
            <a:lvl4pPr indent="-228600" lvl="3" marL="1828800" algn="l">
              <a:lnSpc>
                <a:spcPct val="100000"/>
              </a:lnSpc>
              <a:spcBef>
                <a:spcPts val="200"/>
              </a:spcBef>
              <a:spcAft>
                <a:spcPts val="0"/>
              </a:spcAft>
              <a:buClr>
                <a:schemeClr val="dk1"/>
              </a:buClr>
              <a:buSzPts val="1100"/>
              <a:buNone/>
              <a:defRPr b="1" sz="1100"/>
            </a:lvl4pPr>
            <a:lvl5pPr indent="-228600" lvl="4" marL="2286000" algn="l">
              <a:lnSpc>
                <a:spcPct val="100000"/>
              </a:lnSpc>
              <a:spcBef>
                <a:spcPts val="200"/>
              </a:spcBef>
              <a:spcAft>
                <a:spcPts val="0"/>
              </a:spcAft>
              <a:buClr>
                <a:schemeClr val="dk1"/>
              </a:buClr>
              <a:buSzPts val="1100"/>
              <a:buNone/>
              <a:defRPr b="1" sz="1100"/>
            </a:lvl5pPr>
            <a:lvl6pPr indent="-228600" lvl="5" marL="2743200" algn="l">
              <a:lnSpc>
                <a:spcPct val="100000"/>
              </a:lnSpc>
              <a:spcBef>
                <a:spcPts val="200"/>
              </a:spcBef>
              <a:spcAft>
                <a:spcPts val="0"/>
              </a:spcAft>
              <a:buClr>
                <a:schemeClr val="dk1"/>
              </a:buClr>
              <a:buSzPts val="1100"/>
              <a:buNone/>
              <a:defRPr b="1" sz="1100"/>
            </a:lvl6pPr>
            <a:lvl7pPr indent="-228600" lvl="6" marL="3200400" algn="l">
              <a:lnSpc>
                <a:spcPct val="100000"/>
              </a:lnSpc>
              <a:spcBef>
                <a:spcPts val="200"/>
              </a:spcBef>
              <a:spcAft>
                <a:spcPts val="0"/>
              </a:spcAft>
              <a:buClr>
                <a:schemeClr val="dk1"/>
              </a:buClr>
              <a:buSzPts val="1100"/>
              <a:buNone/>
              <a:defRPr b="1" sz="1100"/>
            </a:lvl7pPr>
            <a:lvl8pPr indent="-228600" lvl="7" marL="3657600" algn="l">
              <a:lnSpc>
                <a:spcPct val="100000"/>
              </a:lnSpc>
              <a:spcBef>
                <a:spcPts val="200"/>
              </a:spcBef>
              <a:spcAft>
                <a:spcPts val="0"/>
              </a:spcAft>
              <a:buClr>
                <a:schemeClr val="dk1"/>
              </a:buClr>
              <a:buSzPts val="1100"/>
              <a:buNone/>
              <a:defRPr b="1" sz="1100"/>
            </a:lvl8pPr>
            <a:lvl9pPr indent="-228600" lvl="8" marL="4114800" algn="l">
              <a:lnSpc>
                <a:spcPct val="100000"/>
              </a:lnSpc>
              <a:spcBef>
                <a:spcPts val="200"/>
              </a:spcBef>
              <a:spcAft>
                <a:spcPts val="0"/>
              </a:spcAft>
              <a:buClr>
                <a:schemeClr val="dk1"/>
              </a:buClr>
              <a:buSzPts val="1100"/>
              <a:buNone/>
              <a:defRPr b="1" sz="1100"/>
            </a:lvl9pPr>
          </a:lstStyle>
          <a:p/>
        </p:txBody>
      </p:sp>
      <p:sp>
        <p:nvSpPr>
          <p:cNvPr id="124" name="Google Shape;124;g2b2c63d4081_2_35"/>
          <p:cNvSpPr txBox="1"/>
          <p:nvPr>
            <p:ph idx="4" type="body"/>
          </p:nvPr>
        </p:nvSpPr>
        <p:spPr>
          <a:xfrm>
            <a:off x="3096683" y="1449917"/>
            <a:ext cx="2694517" cy="2634192"/>
          </a:xfrm>
          <a:prstGeom prst="rect">
            <a:avLst/>
          </a:prstGeom>
          <a:noFill/>
          <a:ln>
            <a:noFill/>
          </a:ln>
        </p:spPr>
        <p:txBody>
          <a:bodyPr anchorCtr="0" anchor="t" bIns="30475" lIns="60950" spcFirstLastPara="1" rIns="60950" wrap="square" tIns="30475">
            <a:normAutofit/>
          </a:bodyPr>
          <a:lstStyle>
            <a:lvl1pPr indent="-330200" lvl="0" marL="457200" algn="l">
              <a:lnSpc>
                <a:spcPct val="100000"/>
              </a:lnSpc>
              <a:spcBef>
                <a:spcPts val="300"/>
              </a:spcBef>
              <a:spcAft>
                <a:spcPts val="0"/>
              </a:spcAft>
              <a:buClr>
                <a:schemeClr val="dk1"/>
              </a:buClr>
              <a:buSzPts val="1600"/>
              <a:buChar char="•"/>
              <a:defRPr sz="1600"/>
            </a:lvl1pPr>
            <a:lvl2pPr indent="-311150" lvl="1" marL="914400" algn="l">
              <a:lnSpc>
                <a:spcPct val="100000"/>
              </a:lnSpc>
              <a:spcBef>
                <a:spcPts val="300"/>
              </a:spcBef>
              <a:spcAft>
                <a:spcPts val="0"/>
              </a:spcAft>
              <a:buClr>
                <a:schemeClr val="dk1"/>
              </a:buClr>
              <a:buSzPts val="1300"/>
              <a:buChar char="–"/>
              <a:defRPr sz="1300"/>
            </a:lvl2pPr>
            <a:lvl3pPr indent="-304800" lvl="2" marL="1371600" algn="l">
              <a:lnSpc>
                <a:spcPct val="100000"/>
              </a:lnSpc>
              <a:spcBef>
                <a:spcPts val="200"/>
              </a:spcBef>
              <a:spcAft>
                <a:spcPts val="0"/>
              </a:spcAft>
              <a:buClr>
                <a:schemeClr val="dk1"/>
              </a:buClr>
              <a:buSzPts val="1200"/>
              <a:buChar char="•"/>
              <a:defRPr sz="1200"/>
            </a:lvl3pPr>
            <a:lvl4pPr indent="-298450" lvl="3" marL="1828800" algn="l">
              <a:lnSpc>
                <a:spcPct val="100000"/>
              </a:lnSpc>
              <a:spcBef>
                <a:spcPts val="200"/>
              </a:spcBef>
              <a:spcAft>
                <a:spcPts val="0"/>
              </a:spcAft>
              <a:buClr>
                <a:schemeClr val="dk1"/>
              </a:buClr>
              <a:buSzPts val="1100"/>
              <a:buChar char="–"/>
              <a:defRPr sz="1100"/>
            </a:lvl4pPr>
            <a:lvl5pPr indent="-298450" lvl="4" marL="2286000" algn="l">
              <a:lnSpc>
                <a:spcPct val="100000"/>
              </a:lnSpc>
              <a:spcBef>
                <a:spcPts val="200"/>
              </a:spcBef>
              <a:spcAft>
                <a:spcPts val="0"/>
              </a:spcAft>
              <a:buClr>
                <a:schemeClr val="dk1"/>
              </a:buClr>
              <a:buSzPts val="1100"/>
              <a:buChar char="»"/>
              <a:defRPr sz="1100"/>
            </a:lvl5pPr>
            <a:lvl6pPr indent="-298450" lvl="5" marL="2743200" algn="l">
              <a:lnSpc>
                <a:spcPct val="100000"/>
              </a:lnSpc>
              <a:spcBef>
                <a:spcPts val="200"/>
              </a:spcBef>
              <a:spcAft>
                <a:spcPts val="0"/>
              </a:spcAft>
              <a:buClr>
                <a:schemeClr val="dk1"/>
              </a:buClr>
              <a:buSzPts val="1100"/>
              <a:buChar char="•"/>
              <a:defRPr sz="1100"/>
            </a:lvl6pPr>
            <a:lvl7pPr indent="-298450" lvl="6" marL="3200400" algn="l">
              <a:lnSpc>
                <a:spcPct val="100000"/>
              </a:lnSpc>
              <a:spcBef>
                <a:spcPts val="200"/>
              </a:spcBef>
              <a:spcAft>
                <a:spcPts val="0"/>
              </a:spcAft>
              <a:buClr>
                <a:schemeClr val="dk1"/>
              </a:buClr>
              <a:buSzPts val="1100"/>
              <a:buChar char="•"/>
              <a:defRPr sz="1100"/>
            </a:lvl7pPr>
            <a:lvl8pPr indent="-298450" lvl="7" marL="3657600" algn="l">
              <a:lnSpc>
                <a:spcPct val="100000"/>
              </a:lnSpc>
              <a:spcBef>
                <a:spcPts val="200"/>
              </a:spcBef>
              <a:spcAft>
                <a:spcPts val="0"/>
              </a:spcAft>
              <a:buClr>
                <a:schemeClr val="dk1"/>
              </a:buClr>
              <a:buSzPts val="1100"/>
              <a:buChar char="•"/>
              <a:defRPr sz="1100"/>
            </a:lvl8pPr>
            <a:lvl9pPr indent="-298450" lvl="8" marL="4114800" algn="l">
              <a:lnSpc>
                <a:spcPct val="100000"/>
              </a:lnSpc>
              <a:spcBef>
                <a:spcPts val="200"/>
              </a:spcBef>
              <a:spcAft>
                <a:spcPts val="0"/>
              </a:spcAft>
              <a:buClr>
                <a:schemeClr val="dk1"/>
              </a:buClr>
              <a:buSzPts val="1100"/>
              <a:buChar char="•"/>
              <a:defRPr sz="1100"/>
            </a:lvl9pPr>
          </a:lstStyle>
          <a:p/>
        </p:txBody>
      </p:sp>
      <p:sp>
        <p:nvSpPr>
          <p:cNvPr id="125" name="Google Shape;125;g2b2c63d4081_2_35"/>
          <p:cNvSpPr txBox="1"/>
          <p:nvPr>
            <p:ph idx="10" type="dt"/>
          </p:nvPr>
        </p:nvSpPr>
        <p:spPr>
          <a:xfrm>
            <a:off x="304800" y="4237567"/>
            <a:ext cx="1422400" cy="243417"/>
          </a:xfrm>
          <a:prstGeom prst="rect">
            <a:avLst/>
          </a:prstGeom>
          <a:noFill/>
          <a:ln>
            <a:noFill/>
          </a:ln>
        </p:spPr>
        <p:txBody>
          <a:bodyPr anchorCtr="0" anchor="ctr" bIns="30475" lIns="60950" spcFirstLastPara="1" rIns="60950" wrap="square" tIns="30475">
            <a:noAutofit/>
          </a:bodyPr>
          <a:lstStyle>
            <a:lvl1pPr lvl="0" algn="l">
              <a:lnSpc>
                <a:spcPct val="100000"/>
              </a:lnSpc>
              <a:spcBef>
                <a:spcPts val="0"/>
              </a:spcBef>
              <a:spcAft>
                <a:spcPts val="0"/>
              </a:spcAft>
              <a:buSzPts val="900"/>
              <a:buNone/>
              <a:defRPr/>
            </a:lvl1pPr>
            <a:lvl2pPr lvl="1" algn="l">
              <a:lnSpc>
                <a:spcPct val="100000"/>
              </a:lnSpc>
              <a:spcBef>
                <a:spcPts val="0"/>
              </a:spcBef>
              <a:spcAft>
                <a:spcPts val="0"/>
              </a:spcAft>
              <a:buSzPts val="900"/>
              <a:buNone/>
              <a:defRPr/>
            </a:lvl2pPr>
            <a:lvl3pPr lvl="2" algn="l">
              <a:lnSpc>
                <a:spcPct val="100000"/>
              </a:lnSpc>
              <a:spcBef>
                <a:spcPts val="0"/>
              </a:spcBef>
              <a:spcAft>
                <a:spcPts val="0"/>
              </a:spcAft>
              <a:buSzPts val="900"/>
              <a:buNone/>
              <a:defRPr/>
            </a:lvl3pPr>
            <a:lvl4pPr lvl="3" algn="l">
              <a:lnSpc>
                <a:spcPct val="100000"/>
              </a:lnSpc>
              <a:spcBef>
                <a:spcPts val="0"/>
              </a:spcBef>
              <a:spcAft>
                <a:spcPts val="0"/>
              </a:spcAft>
              <a:buSzPts val="900"/>
              <a:buNone/>
              <a:defRPr/>
            </a:lvl4pPr>
            <a:lvl5pPr lvl="4" algn="l">
              <a:lnSpc>
                <a:spcPct val="100000"/>
              </a:lnSpc>
              <a:spcBef>
                <a:spcPts val="0"/>
              </a:spcBef>
              <a:spcAft>
                <a:spcPts val="0"/>
              </a:spcAft>
              <a:buSzPts val="900"/>
              <a:buNone/>
              <a:defRPr/>
            </a:lvl5pPr>
            <a:lvl6pPr lvl="5" algn="l">
              <a:lnSpc>
                <a:spcPct val="100000"/>
              </a:lnSpc>
              <a:spcBef>
                <a:spcPts val="0"/>
              </a:spcBef>
              <a:spcAft>
                <a:spcPts val="0"/>
              </a:spcAft>
              <a:buSzPts val="900"/>
              <a:buNone/>
              <a:defRPr/>
            </a:lvl6pPr>
            <a:lvl7pPr lvl="6" algn="l">
              <a:lnSpc>
                <a:spcPct val="100000"/>
              </a:lnSpc>
              <a:spcBef>
                <a:spcPts val="0"/>
              </a:spcBef>
              <a:spcAft>
                <a:spcPts val="0"/>
              </a:spcAft>
              <a:buSzPts val="900"/>
              <a:buNone/>
              <a:defRPr/>
            </a:lvl7pPr>
            <a:lvl8pPr lvl="7" algn="l">
              <a:lnSpc>
                <a:spcPct val="100000"/>
              </a:lnSpc>
              <a:spcBef>
                <a:spcPts val="0"/>
              </a:spcBef>
              <a:spcAft>
                <a:spcPts val="0"/>
              </a:spcAft>
              <a:buSzPts val="900"/>
              <a:buNone/>
              <a:defRPr/>
            </a:lvl8pPr>
            <a:lvl9pPr lvl="8" algn="l">
              <a:lnSpc>
                <a:spcPct val="100000"/>
              </a:lnSpc>
              <a:spcBef>
                <a:spcPts val="0"/>
              </a:spcBef>
              <a:spcAft>
                <a:spcPts val="0"/>
              </a:spcAft>
              <a:buSzPts val="900"/>
              <a:buNone/>
              <a:defRPr/>
            </a:lvl9pPr>
          </a:lstStyle>
          <a:p/>
        </p:txBody>
      </p:sp>
      <p:sp>
        <p:nvSpPr>
          <p:cNvPr id="126" name="Google Shape;126;g2b2c63d4081_2_35"/>
          <p:cNvSpPr txBox="1"/>
          <p:nvPr>
            <p:ph idx="11" type="ftr"/>
          </p:nvPr>
        </p:nvSpPr>
        <p:spPr>
          <a:xfrm>
            <a:off x="2082800" y="4237567"/>
            <a:ext cx="1930400" cy="243417"/>
          </a:xfrm>
          <a:prstGeom prst="rect">
            <a:avLst/>
          </a:prstGeom>
          <a:noFill/>
          <a:ln>
            <a:noFill/>
          </a:ln>
        </p:spPr>
        <p:txBody>
          <a:bodyPr anchorCtr="0" anchor="ctr" bIns="30475" lIns="60950" spcFirstLastPara="1" rIns="60950" wrap="square" tIns="30475">
            <a:noAutofit/>
          </a:bodyPr>
          <a:lstStyle>
            <a:lvl1pPr lvl="0" algn="ctr">
              <a:lnSpc>
                <a:spcPct val="100000"/>
              </a:lnSpc>
              <a:spcBef>
                <a:spcPts val="0"/>
              </a:spcBef>
              <a:spcAft>
                <a:spcPts val="0"/>
              </a:spcAft>
              <a:buSzPts val="900"/>
              <a:buNone/>
              <a:defRPr/>
            </a:lvl1pPr>
            <a:lvl2pPr lvl="1" algn="l">
              <a:lnSpc>
                <a:spcPct val="100000"/>
              </a:lnSpc>
              <a:spcBef>
                <a:spcPts val="0"/>
              </a:spcBef>
              <a:spcAft>
                <a:spcPts val="0"/>
              </a:spcAft>
              <a:buSzPts val="900"/>
              <a:buNone/>
              <a:defRPr/>
            </a:lvl2pPr>
            <a:lvl3pPr lvl="2" algn="l">
              <a:lnSpc>
                <a:spcPct val="100000"/>
              </a:lnSpc>
              <a:spcBef>
                <a:spcPts val="0"/>
              </a:spcBef>
              <a:spcAft>
                <a:spcPts val="0"/>
              </a:spcAft>
              <a:buSzPts val="900"/>
              <a:buNone/>
              <a:defRPr/>
            </a:lvl3pPr>
            <a:lvl4pPr lvl="3" algn="l">
              <a:lnSpc>
                <a:spcPct val="100000"/>
              </a:lnSpc>
              <a:spcBef>
                <a:spcPts val="0"/>
              </a:spcBef>
              <a:spcAft>
                <a:spcPts val="0"/>
              </a:spcAft>
              <a:buSzPts val="900"/>
              <a:buNone/>
              <a:defRPr/>
            </a:lvl4pPr>
            <a:lvl5pPr lvl="4" algn="l">
              <a:lnSpc>
                <a:spcPct val="100000"/>
              </a:lnSpc>
              <a:spcBef>
                <a:spcPts val="0"/>
              </a:spcBef>
              <a:spcAft>
                <a:spcPts val="0"/>
              </a:spcAft>
              <a:buSzPts val="900"/>
              <a:buNone/>
              <a:defRPr/>
            </a:lvl5pPr>
            <a:lvl6pPr lvl="5" algn="l">
              <a:lnSpc>
                <a:spcPct val="100000"/>
              </a:lnSpc>
              <a:spcBef>
                <a:spcPts val="0"/>
              </a:spcBef>
              <a:spcAft>
                <a:spcPts val="0"/>
              </a:spcAft>
              <a:buSzPts val="900"/>
              <a:buNone/>
              <a:defRPr/>
            </a:lvl6pPr>
            <a:lvl7pPr lvl="6" algn="l">
              <a:lnSpc>
                <a:spcPct val="100000"/>
              </a:lnSpc>
              <a:spcBef>
                <a:spcPts val="0"/>
              </a:spcBef>
              <a:spcAft>
                <a:spcPts val="0"/>
              </a:spcAft>
              <a:buSzPts val="900"/>
              <a:buNone/>
              <a:defRPr/>
            </a:lvl7pPr>
            <a:lvl8pPr lvl="7" algn="l">
              <a:lnSpc>
                <a:spcPct val="100000"/>
              </a:lnSpc>
              <a:spcBef>
                <a:spcPts val="0"/>
              </a:spcBef>
              <a:spcAft>
                <a:spcPts val="0"/>
              </a:spcAft>
              <a:buSzPts val="900"/>
              <a:buNone/>
              <a:defRPr/>
            </a:lvl8pPr>
            <a:lvl9pPr lvl="8" algn="l">
              <a:lnSpc>
                <a:spcPct val="100000"/>
              </a:lnSpc>
              <a:spcBef>
                <a:spcPts val="0"/>
              </a:spcBef>
              <a:spcAft>
                <a:spcPts val="0"/>
              </a:spcAft>
              <a:buSzPts val="900"/>
              <a:buNone/>
              <a:defRPr/>
            </a:lvl9pPr>
          </a:lstStyle>
          <a:p/>
        </p:txBody>
      </p:sp>
      <p:sp>
        <p:nvSpPr>
          <p:cNvPr id="127" name="Google Shape;127;g2b2c63d4081_2_35"/>
          <p:cNvSpPr txBox="1"/>
          <p:nvPr>
            <p:ph idx="12" type="sldNum"/>
          </p:nvPr>
        </p:nvSpPr>
        <p:spPr>
          <a:xfrm>
            <a:off x="4368800" y="4237567"/>
            <a:ext cx="1422400" cy="243417"/>
          </a:xfrm>
          <a:prstGeom prst="rect">
            <a:avLst/>
          </a:prstGeom>
          <a:noFill/>
          <a:ln>
            <a:noFill/>
          </a:ln>
        </p:spPr>
        <p:txBody>
          <a:bodyPr anchorCtr="0" anchor="ctr" bIns="30475" lIns="60950" spcFirstLastPara="1" rIns="60950" wrap="square" tIns="30475">
            <a:noAutofit/>
          </a:bodyPr>
          <a:lstStyle>
            <a:lvl1pPr indent="0" lvl="0" marL="0" marR="0" algn="r">
              <a:lnSpc>
                <a:spcPct val="100000"/>
              </a:lnSpc>
              <a:spcBef>
                <a:spcPts val="0"/>
              </a:spcBef>
              <a:spcAft>
                <a:spcPts val="0"/>
              </a:spcAft>
              <a:buClr>
                <a:srgbClr val="000000"/>
              </a:buClr>
              <a:buSzPts val="800"/>
              <a:buFont typeface="Arial"/>
              <a:buNone/>
              <a:defRPr b="0" i="0" sz="8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800"/>
              <a:buFont typeface="Arial"/>
              <a:buNone/>
              <a:defRPr b="0" i="0" sz="8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800"/>
              <a:buFont typeface="Arial"/>
              <a:buNone/>
              <a:defRPr b="0" i="0" sz="8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800"/>
              <a:buFont typeface="Arial"/>
              <a:buNone/>
              <a:defRPr b="0" i="0" sz="8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800"/>
              <a:buFont typeface="Arial"/>
              <a:buNone/>
              <a:defRPr b="0" i="0" sz="8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800"/>
              <a:buFont typeface="Arial"/>
              <a:buNone/>
              <a:defRPr b="0" i="0" sz="8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800"/>
              <a:buFont typeface="Arial"/>
              <a:buNone/>
              <a:defRPr b="0" i="0" sz="8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800"/>
              <a:buFont typeface="Arial"/>
              <a:buNone/>
              <a:defRPr b="0" i="0" sz="8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800"/>
              <a:buFont typeface="Arial"/>
              <a:buNone/>
              <a:defRPr b="0" i="0" sz="8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128" name="Shape 128"/>
        <p:cNvGrpSpPr/>
        <p:nvPr/>
      </p:nvGrpSpPr>
      <p:grpSpPr>
        <a:xfrm>
          <a:off x="0" y="0"/>
          <a:ext cx="0" cy="0"/>
          <a:chOff x="0" y="0"/>
          <a:chExt cx="0" cy="0"/>
        </a:xfrm>
      </p:grpSpPr>
      <p:sp>
        <p:nvSpPr>
          <p:cNvPr id="129" name="Google Shape;129;g2b2c63d4081_2_44"/>
          <p:cNvSpPr txBox="1"/>
          <p:nvPr>
            <p:ph type="title"/>
          </p:nvPr>
        </p:nvSpPr>
        <p:spPr>
          <a:xfrm>
            <a:off x="304800" y="183092"/>
            <a:ext cx="5486400" cy="762000"/>
          </a:xfrm>
          <a:prstGeom prst="rect">
            <a:avLst/>
          </a:prstGeom>
          <a:noFill/>
          <a:ln>
            <a:noFill/>
          </a:ln>
        </p:spPr>
        <p:txBody>
          <a:bodyPr anchorCtr="0" anchor="ctr" bIns="30475" lIns="60950" spcFirstLastPara="1" rIns="60950" wrap="square" tIns="30475">
            <a:normAutofit/>
          </a:bodyPr>
          <a:lstStyle>
            <a:lvl1pPr lvl="0" algn="ctr">
              <a:lnSpc>
                <a:spcPct val="100000"/>
              </a:lnSpc>
              <a:spcBef>
                <a:spcPts val="0"/>
              </a:spcBef>
              <a:spcAft>
                <a:spcPts val="0"/>
              </a:spcAft>
              <a:buClr>
                <a:schemeClr val="dk1"/>
              </a:buClr>
              <a:buSzPts val="1200"/>
              <a:buNone/>
              <a:defRPr/>
            </a:lvl1pPr>
            <a:lvl2pPr lvl="1" algn="l">
              <a:lnSpc>
                <a:spcPct val="100000"/>
              </a:lnSpc>
              <a:spcBef>
                <a:spcPts val="0"/>
              </a:spcBef>
              <a:spcAft>
                <a:spcPts val="0"/>
              </a:spcAft>
              <a:buSzPts val="900"/>
              <a:buNone/>
              <a:defRPr/>
            </a:lvl2pPr>
            <a:lvl3pPr lvl="2" algn="l">
              <a:lnSpc>
                <a:spcPct val="100000"/>
              </a:lnSpc>
              <a:spcBef>
                <a:spcPts val="0"/>
              </a:spcBef>
              <a:spcAft>
                <a:spcPts val="0"/>
              </a:spcAft>
              <a:buSzPts val="900"/>
              <a:buNone/>
              <a:defRPr/>
            </a:lvl3pPr>
            <a:lvl4pPr lvl="3" algn="l">
              <a:lnSpc>
                <a:spcPct val="100000"/>
              </a:lnSpc>
              <a:spcBef>
                <a:spcPts val="0"/>
              </a:spcBef>
              <a:spcAft>
                <a:spcPts val="0"/>
              </a:spcAft>
              <a:buSzPts val="900"/>
              <a:buNone/>
              <a:defRPr/>
            </a:lvl4pPr>
            <a:lvl5pPr lvl="4" algn="l">
              <a:lnSpc>
                <a:spcPct val="100000"/>
              </a:lnSpc>
              <a:spcBef>
                <a:spcPts val="0"/>
              </a:spcBef>
              <a:spcAft>
                <a:spcPts val="0"/>
              </a:spcAft>
              <a:buSzPts val="900"/>
              <a:buNone/>
              <a:defRPr/>
            </a:lvl5pPr>
            <a:lvl6pPr lvl="5" algn="l">
              <a:lnSpc>
                <a:spcPct val="100000"/>
              </a:lnSpc>
              <a:spcBef>
                <a:spcPts val="0"/>
              </a:spcBef>
              <a:spcAft>
                <a:spcPts val="0"/>
              </a:spcAft>
              <a:buSzPts val="900"/>
              <a:buNone/>
              <a:defRPr/>
            </a:lvl6pPr>
            <a:lvl7pPr lvl="6" algn="l">
              <a:lnSpc>
                <a:spcPct val="100000"/>
              </a:lnSpc>
              <a:spcBef>
                <a:spcPts val="0"/>
              </a:spcBef>
              <a:spcAft>
                <a:spcPts val="0"/>
              </a:spcAft>
              <a:buSzPts val="900"/>
              <a:buNone/>
              <a:defRPr/>
            </a:lvl7pPr>
            <a:lvl8pPr lvl="7" algn="l">
              <a:lnSpc>
                <a:spcPct val="100000"/>
              </a:lnSpc>
              <a:spcBef>
                <a:spcPts val="0"/>
              </a:spcBef>
              <a:spcAft>
                <a:spcPts val="0"/>
              </a:spcAft>
              <a:buSzPts val="900"/>
              <a:buNone/>
              <a:defRPr/>
            </a:lvl8pPr>
            <a:lvl9pPr lvl="8" algn="l">
              <a:lnSpc>
                <a:spcPct val="100000"/>
              </a:lnSpc>
              <a:spcBef>
                <a:spcPts val="0"/>
              </a:spcBef>
              <a:spcAft>
                <a:spcPts val="0"/>
              </a:spcAft>
              <a:buSzPts val="900"/>
              <a:buNone/>
              <a:defRPr/>
            </a:lvl9pPr>
          </a:lstStyle>
          <a:p/>
        </p:txBody>
      </p:sp>
      <p:sp>
        <p:nvSpPr>
          <p:cNvPr id="130" name="Google Shape;130;g2b2c63d4081_2_44"/>
          <p:cNvSpPr txBox="1"/>
          <p:nvPr>
            <p:ph idx="10" type="dt"/>
          </p:nvPr>
        </p:nvSpPr>
        <p:spPr>
          <a:xfrm>
            <a:off x="304800" y="4237567"/>
            <a:ext cx="1422400" cy="243417"/>
          </a:xfrm>
          <a:prstGeom prst="rect">
            <a:avLst/>
          </a:prstGeom>
          <a:noFill/>
          <a:ln>
            <a:noFill/>
          </a:ln>
        </p:spPr>
        <p:txBody>
          <a:bodyPr anchorCtr="0" anchor="ctr" bIns="30475" lIns="60950" spcFirstLastPara="1" rIns="60950" wrap="square" tIns="30475">
            <a:noAutofit/>
          </a:bodyPr>
          <a:lstStyle>
            <a:lvl1pPr lvl="0" algn="l">
              <a:lnSpc>
                <a:spcPct val="100000"/>
              </a:lnSpc>
              <a:spcBef>
                <a:spcPts val="0"/>
              </a:spcBef>
              <a:spcAft>
                <a:spcPts val="0"/>
              </a:spcAft>
              <a:buSzPts val="900"/>
              <a:buNone/>
              <a:defRPr/>
            </a:lvl1pPr>
            <a:lvl2pPr lvl="1" algn="l">
              <a:lnSpc>
                <a:spcPct val="100000"/>
              </a:lnSpc>
              <a:spcBef>
                <a:spcPts val="0"/>
              </a:spcBef>
              <a:spcAft>
                <a:spcPts val="0"/>
              </a:spcAft>
              <a:buSzPts val="900"/>
              <a:buNone/>
              <a:defRPr/>
            </a:lvl2pPr>
            <a:lvl3pPr lvl="2" algn="l">
              <a:lnSpc>
                <a:spcPct val="100000"/>
              </a:lnSpc>
              <a:spcBef>
                <a:spcPts val="0"/>
              </a:spcBef>
              <a:spcAft>
                <a:spcPts val="0"/>
              </a:spcAft>
              <a:buSzPts val="900"/>
              <a:buNone/>
              <a:defRPr/>
            </a:lvl3pPr>
            <a:lvl4pPr lvl="3" algn="l">
              <a:lnSpc>
                <a:spcPct val="100000"/>
              </a:lnSpc>
              <a:spcBef>
                <a:spcPts val="0"/>
              </a:spcBef>
              <a:spcAft>
                <a:spcPts val="0"/>
              </a:spcAft>
              <a:buSzPts val="900"/>
              <a:buNone/>
              <a:defRPr/>
            </a:lvl4pPr>
            <a:lvl5pPr lvl="4" algn="l">
              <a:lnSpc>
                <a:spcPct val="100000"/>
              </a:lnSpc>
              <a:spcBef>
                <a:spcPts val="0"/>
              </a:spcBef>
              <a:spcAft>
                <a:spcPts val="0"/>
              </a:spcAft>
              <a:buSzPts val="900"/>
              <a:buNone/>
              <a:defRPr/>
            </a:lvl5pPr>
            <a:lvl6pPr lvl="5" algn="l">
              <a:lnSpc>
                <a:spcPct val="100000"/>
              </a:lnSpc>
              <a:spcBef>
                <a:spcPts val="0"/>
              </a:spcBef>
              <a:spcAft>
                <a:spcPts val="0"/>
              </a:spcAft>
              <a:buSzPts val="900"/>
              <a:buNone/>
              <a:defRPr/>
            </a:lvl6pPr>
            <a:lvl7pPr lvl="6" algn="l">
              <a:lnSpc>
                <a:spcPct val="100000"/>
              </a:lnSpc>
              <a:spcBef>
                <a:spcPts val="0"/>
              </a:spcBef>
              <a:spcAft>
                <a:spcPts val="0"/>
              </a:spcAft>
              <a:buSzPts val="900"/>
              <a:buNone/>
              <a:defRPr/>
            </a:lvl7pPr>
            <a:lvl8pPr lvl="7" algn="l">
              <a:lnSpc>
                <a:spcPct val="100000"/>
              </a:lnSpc>
              <a:spcBef>
                <a:spcPts val="0"/>
              </a:spcBef>
              <a:spcAft>
                <a:spcPts val="0"/>
              </a:spcAft>
              <a:buSzPts val="900"/>
              <a:buNone/>
              <a:defRPr/>
            </a:lvl8pPr>
            <a:lvl9pPr lvl="8" algn="l">
              <a:lnSpc>
                <a:spcPct val="100000"/>
              </a:lnSpc>
              <a:spcBef>
                <a:spcPts val="0"/>
              </a:spcBef>
              <a:spcAft>
                <a:spcPts val="0"/>
              </a:spcAft>
              <a:buSzPts val="900"/>
              <a:buNone/>
              <a:defRPr/>
            </a:lvl9pPr>
          </a:lstStyle>
          <a:p/>
        </p:txBody>
      </p:sp>
      <p:sp>
        <p:nvSpPr>
          <p:cNvPr id="131" name="Google Shape;131;g2b2c63d4081_2_44"/>
          <p:cNvSpPr txBox="1"/>
          <p:nvPr>
            <p:ph idx="11" type="ftr"/>
          </p:nvPr>
        </p:nvSpPr>
        <p:spPr>
          <a:xfrm>
            <a:off x="2082800" y="4237567"/>
            <a:ext cx="1930400" cy="243417"/>
          </a:xfrm>
          <a:prstGeom prst="rect">
            <a:avLst/>
          </a:prstGeom>
          <a:noFill/>
          <a:ln>
            <a:noFill/>
          </a:ln>
        </p:spPr>
        <p:txBody>
          <a:bodyPr anchorCtr="0" anchor="ctr" bIns="30475" lIns="60950" spcFirstLastPara="1" rIns="60950" wrap="square" tIns="30475">
            <a:noAutofit/>
          </a:bodyPr>
          <a:lstStyle>
            <a:lvl1pPr lvl="0" algn="ctr">
              <a:lnSpc>
                <a:spcPct val="100000"/>
              </a:lnSpc>
              <a:spcBef>
                <a:spcPts val="0"/>
              </a:spcBef>
              <a:spcAft>
                <a:spcPts val="0"/>
              </a:spcAft>
              <a:buSzPts val="900"/>
              <a:buNone/>
              <a:defRPr/>
            </a:lvl1pPr>
            <a:lvl2pPr lvl="1" algn="l">
              <a:lnSpc>
                <a:spcPct val="100000"/>
              </a:lnSpc>
              <a:spcBef>
                <a:spcPts val="0"/>
              </a:spcBef>
              <a:spcAft>
                <a:spcPts val="0"/>
              </a:spcAft>
              <a:buSzPts val="900"/>
              <a:buNone/>
              <a:defRPr/>
            </a:lvl2pPr>
            <a:lvl3pPr lvl="2" algn="l">
              <a:lnSpc>
                <a:spcPct val="100000"/>
              </a:lnSpc>
              <a:spcBef>
                <a:spcPts val="0"/>
              </a:spcBef>
              <a:spcAft>
                <a:spcPts val="0"/>
              </a:spcAft>
              <a:buSzPts val="900"/>
              <a:buNone/>
              <a:defRPr/>
            </a:lvl3pPr>
            <a:lvl4pPr lvl="3" algn="l">
              <a:lnSpc>
                <a:spcPct val="100000"/>
              </a:lnSpc>
              <a:spcBef>
                <a:spcPts val="0"/>
              </a:spcBef>
              <a:spcAft>
                <a:spcPts val="0"/>
              </a:spcAft>
              <a:buSzPts val="900"/>
              <a:buNone/>
              <a:defRPr/>
            </a:lvl4pPr>
            <a:lvl5pPr lvl="4" algn="l">
              <a:lnSpc>
                <a:spcPct val="100000"/>
              </a:lnSpc>
              <a:spcBef>
                <a:spcPts val="0"/>
              </a:spcBef>
              <a:spcAft>
                <a:spcPts val="0"/>
              </a:spcAft>
              <a:buSzPts val="900"/>
              <a:buNone/>
              <a:defRPr/>
            </a:lvl5pPr>
            <a:lvl6pPr lvl="5" algn="l">
              <a:lnSpc>
                <a:spcPct val="100000"/>
              </a:lnSpc>
              <a:spcBef>
                <a:spcPts val="0"/>
              </a:spcBef>
              <a:spcAft>
                <a:spcPts val="0"/>
              </a:spcAft>
              <a:buSzPts val="900"/>
              <a:buNone/>
              <a:defRPr/>
            </a:lvl6pPr>
            <a:lvl7pPr lvl="6" algn="l">
              <a:lnSpc>
                <a:spcPct val="100000"/>
              </a:lnSpc>
              <a:spcBef>
                <a:spcPts val="0"/>
              </a:spcBef>
              <a:spcAft>
                <a:spcPts val="0"/>
              </a:spcAft>
              <a:buSzPts val="900"/>
              <a:buNone/>
              <a:defRPr/>
            </a:lvl7pPr>
            <a:lvl8pPr lvl="7" algn="l">
              <a:lnSpc>
                <a:spcPct val="100000"/>
              </a:lnSpc>
              <a:spcBef>
                <a:spcPts val="0"/>
              </a:spcBef>
              <a:spcAft>
                <a:spcPts val="0"/>
              </a:spcAft>
              <a:buSzPts val="900"/>
              <a:buNone/>
              <a:defRPr/>
            </a:lvl8pPr>
            <a:lvl9pPr lvl="8" algn="l">
              <a:lnSpc>
                <a:spcPct val="100000"/>
              </a:lnSpc>
              <a:spcBef>
                <a:spcPts val="0"/>
              </a:spcBef>
              <a:spcAft>
                <a:spcPts val="0"/>
              </a:spcAft>
              <a:buSzPts val="900"/>
              <a:buNone/>
              <a:defRPr/>
            </a:lvl9pPr>
          </a:lstStyle>
          <a:p/>
        </p:txBody>
      </p:sp>
      <p:sp>
        <p:nvSpPr>
          <p:cNvPr id="132" name="Google Shape;132;g2b2c63d4081_2_44"/>
          <p:cNvSpPr txBox="1"/>
          <p:nvPr>
            <p:ph idx="12" type="sldNum"/>
          </p:nvPr>
        </p:nvSpPr>
        <p:spPr>
          <a:xfrm>
            <a:off x="4368800" y="4237567"/>
            <a:ext cx="1422400" cy="243417"/>
          </a:xfrm>
          <a:prstGeom prst="rect">
            <a:avLst/>
          </a:prstGeom>
          <a:noFill/>
          <a:ln>
            <a:noFill/>
          </a:ln>
        </p:spPr>
        <p:txBody>
          <a:bodyPr anchorCtr="0" anchor="ctr" bIns="30475" lIns="60950" spcFirstLastPara="1" rIns="60950" wrap="square" tIns="30475">
            <a:noAutofit/>
          </a:bodyPr>
          <a:lstStyle>
            <a:lvl1pPr indent="0" lvl="0" marL="0" marR="0" algn="r">
              <a:lnSpc>
                <a:spcPct val="100000"/>
              </a:lnSpc>
              <a:spcBef>
                <a:spcPts val="0"/>
              </a:spcBef>
              <a:spcAft>
                <a:spcPts val="0"/>
              </a:spcAft>
              <a:buClr>
                <a:srgbClr val="000000"/>
              </a:buClr>
              <a:buSzPts val="800"/>
              <a:buFont typeface="Arial"/>
              <a:buNone/>
              <a:defRPr b="0" i="0" sz="8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800"/>
              <a:buFont typeface="Arial"/>
              <a:buNone/>
              <a:defRPr b="0" i="0" sz="8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800"/>
              <a:buFont typeface="Arial"/>
              <a:buNone/>
              <a:defRPr b="0" i="0" sz="8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800"/>
              <a:buFont typeface="Arial"/>
              <a:buNone/>
              <a:defRPr b="0" i="0" sz="8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800"/>
              <a:buFont typeface="Arial"/>
              <a:buNone/>
              <a:defRPr b="0" i="0" sz="8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800"/>
              <a:buFont typeface="Arial"/>
              <a:buNone/>
              <a:defRPr b="0" i="0" sz="8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800"/>
              <a:buFont typeface="Arial"/>
              <a:buNone/>
              <a:defRPr b="0" i="0" sz="8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800"/>
              <a:buFont typeface="Arial"/>
              <a:buNone/>
              <a:defRPr b="0" i="0" sz="8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800"/>
              <a:buFont typeface="Arial"/>
              <a:buNone/>
              <a:defRPr b="0" i="0" sz="8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type="objTx">
  <p:cSld name="OBJECT_WITH_CAPTION_TEXT">
    <p:spTree>
      <p:nvGrpSpPr>
        <p:cNvPr id="133" name="Shape 133"/>
        <p:cNvGrpSpPr/>
        <p:nvPr/>
      </p:nvGrpSpPr>
      <p:grpSpPr>
        <a:xfrm>
          <a:off x="0" y="0"/>
          <a:ext cx="0" cy="0"/>
          <a:chOff x="0" y="0"/>
          <a:chExt cx="0" cy="0"/>
        </a:xfrm>
      </p:grpSpPr>
      <p:sp>
        <p:nvSpPr>
          <p:cNvPr id="134" name="Google Shape;134;g2b2c63d4081_2_49"/>
          <p:cNvSpPr txBox="1"/>
          <p:nvPr>
            <p:ph type="title"/>
          </p:nvPr>
        </p:nvSpPr>
        <p:spPr>
          <a:xfrm>
            <a:off x="304800" y="182033"/>
            <a:ext cx="2005542" cy="774700"/>
          </a:xfrm>
          <a:prstGeom prst="rect">
            <a:avLst/>
          </a:prstGeom>
          <a:noFill/>
          <a:ln>
            <a:noFill/>
          </a:ln>
        </p:spPr>
        <p:txBody>
          <a:bodyPr anchorCtr="0" anchor="b" bIns="30475" lIns="60950" spcFirstLastPara="1" rIns="60950" wrap="square" tIns="30475">
            <a:normAutofit/>
          </a:bodyPr>
          <a:lstStyle>
            <a:lvl1pPr lvl="0" algn="l">
              <a:lnSpc>
                <a:spcPct val="100000"/>
              </a:lnSpc>
              <a:spcBef>
                <a:spcPts val="0"/>
              </a:spcBef>
              <a:spcAft>
                <a:spcPts val="0"/>
              </a:spcAft>
              <a:buClr>
                <a:schemeClr val="dk1"/>
              </a:buClr>
              <a:buSzPts val="1300"/>
              <a:buFont typeface="Calibri"/>
              <a:buNone/>
              <a:defRPr b="1" sz="1300"/>
            </a:lvl1pPr>
            <a:lvl2pPr lvl="1" algn="l">
              <a:lnSpc>
                <a:spcPct val="100000"/>
              </a:lnSpc>
              <a:spcBef>
                <a:spcPts val="0"/>
              </a:spcBef>
              <a:spcAft>
                <a:spcPts val="0"/>
              </a:spcAft>
              <a:buSzPts val="900"/>
              <a:buNone/>
              <a:defRPr/>
            </a:lvl2pPr>
            <a:lvl3pPr lvl="2" algn="l">
              <a:lnSpc>
                <a:spcPct val="100000"/>
              </a:lnSpc>
              <a:spcBef>
                <a:spcPts val="0"/>
              </a:spcBef>
              <a:spcAft>
                <a:spcPts val="0"/>
              </a:spcAft>
              <a:buSzPts val="900"/>
              <a:buNone/>
              <a:defRPr/>
            </a:lvl3pPr>
            <a:lvl4pPr lvl="3" algn="l">
              <a:lnSpc>
                <a:spcPct val="100000"/>
              </a:lnSpc>
              <a:spcBef>
                <a:spcPts val="0"/>
              </a:spcBef>
              <a:spcAft>
                <a:spcPts val="0"/>
              </a:spcAft>
              <a:buSzPts val="900"/>
              <a:buNone/>
              <a:defRPr/>
            </a:lvl4pPr>
            <a:lvl5pPr lvl="4" algn="l">
              <a:lnSpc>
                <a:spcPct val="100000"/>
              </a:lnSpc>
              <a:spcBef>
                <a:spcPts val="0"/>
              </a:spcBef>
              <a:spcAft>
                <a:spcPts val="0"/>
              </a:spcAft>
              <a:buSzPts val="900"/>
              <a:buNone/>
              <a:defRPr/>
            </a:lvl5pPr>
            <a:lvl6pPr lvl="5" algn="l">
              <a:lnSpc>
                <a:spcPct val="100000"/>
              </a:lnSpc>
              <a:spcBef>
                <a:spcPts val="0"/>
              </a:spcBef>
              <a:spcAft>
                <a:spcPts val="0"/>
              </a:spcAft>
              <a:buSzPts val="900"/>
              <a:buNone/>
              <a:defRPr/>
            </a:lvl6pPr>
            <a:lvl7pPr lvl="6" algn="l">
              <a:lnSpc>
                <a:spcPct val="100000"/>
              </a:lnSpc>
              <a:spcBef>
                <a:spcPts val="0"/>
              </a:spcBef>
              <a:spcAft>
                <a:spcPts val="0"/>
              </a:spcAft>
              <a:buSzPts val="900"/>
              <a:buNone/>
              <a:defRPr/>
            </a:lvl7pPr>
            <a:lvl8pPr lvl="7" algn="l">
              <a:lnSpc>
                <a:spcPct val="100000"/>
              </a:lnSpc>
              <a:spcBef>
                <a:spcPts val="0"/>
              </a:spcBef>
              <a:spcAft>
                <a:spcPts val="0"/>
              </a:spcAft>
              <a:buSzPts val="900"/>
              <a:buNone/>
              <a:defRPr/>
            </a:lvl8pPr>
            <a:lvl9pPr lvl="8" algn="l">
              <a:lnSpc>
                <a:spcPct val="100000"/>
              </a:lnSpc>
              <a:spcBef>
                <a:spcPts val="0"/>
              </a:spcBef>
              <a:spcAft>
                <a:spcPts val="0"/>
              </a:spcAft>
              <a:buSzPts val="900"/>
              <a:buNone/>
              <a:defRPr/>
            </a:lvl9pPr>
          </a:lstStyle>
          <a:p/>
        </p:txBody>
      </p:sp>
      <p:sp>
        <p:nvSpPr>
          <p:cNvPr id="135" name="Google Shape;135;g2b2c63d4081_2_49"/>
          <p:cNvSpPr txBox="1"/>
          <p:nvPr>
            <p:ph idx="1" type="body"/>
          </p:nvPr>
        </p:nvSpPr>
        <p:spPr>
          <a:xfrm>
            <a:off x="2383367" y="182033"/>
            <a:ext cx="3407833" cy="3902075"/>
          </a:xfrm>
          <a:prstGeom prst="rect">
            <a:avLst/>
          </a:prstGeom>
          <a:noFill/>
          <a:ln>
            <a:noFill/>
          </a:ln>
        </p:spPr>
        <p:txBody>
          <a:bodyPr anchorCtr="0" anchor="t" bIns="30475" lIns="60950" spcFirstLastPara="1" rIns="60950" wrap="square" tIns="30475">
            <a:normAutofit/>
          </a:bodyPr>
          <a:lstStyle>
            <a:lvl1pPr indent="-361950" lvl="0" marL="457200" algn="l">
              <a:lnSpc>
                <a:spcPct val="100000"/>
              </a:lnSpc>
              <a:spcBef>
                <a:spcPts val="400"/>
              </a:spcBef>
              <a:spcAft>
                <a:spcPts val="0"/>
              </a:spcAft>
              <a:buClr>
                <a:schemeClr val="dk1"/>
              </a:buClr>
              <a:buSzPts val="2100"/>
              <a:buChar char="•"/>
              <a:defRPr sz="2100"/>
            </a:lvl1pPr>
            <a:lvl2pPr indent="-349250" lvl="1" marL="914400" algn="l">
              <a:lnSpc>
                <a:spcPct val="100000"/>
              </a:lnSpc>
              <a:spcBef>
                <a:spcPts val="400"/>
              </a:spcBef>
              <a:spcAft>
                <a:spcPts val="0"/>
              </a:spcAft>
              <a:buClr>
                <a:schemeClr val="dk1"/>
              </a:buClr>
              <a:buSzPts val="1900"/>
              <a:buChar char="–"/>
              <a:defRPr sz="1900"/>
            </a:lvl2pPr>
            <a:lvl3pPr indent="-330200" lvl="2" marL="1371600" algn="l">
              <a:lnSpc>
                <a:spcPct val="100000"/>
              </a:lnSpc>
              <a:spcBef>
                <a:spcPts val="300"/>
              </a:spcBef>
              <a:spcAft>
                <a:spcPts val="0"/>
              </a:spcAft>
              <a:buClr>
                <a:schemeClr val="dk1"/>
              </a:buClr>
              <a:buSzPts val="1600"/>
              <a:buChar char="•"/>
              <a:defRPr sz="1600"/>
            </a:lvl3pPr>
            <a:lvl4pPr indent="-311150" lvl="3" marL="1828800" algn="l">
              <a:lnSpc>
                <a:spcPct val="100000"/>
              </a:lnSpc>
              <a:spcBef>
                <a:spcPts val="300"/>
              </a:spcBef>
              <a:spcAft>
                <a:spcPts val="0"/>
              </a:spcAft>
              <a:buClr>
                <a:schemeClr val="dk1"/>
              </a:buClr>
              <a:buSzPts val="1300"/>
              <a:buChar char="–"/>
              <a:defRPr sz="1300"/>
            </a:lvl4pPr>
            <a:lvl5pPr indent="-311150" lvl="4" marL="2286000" algn="l">
              <a:lnSpc>
                <a:spcPct val="100000"/>
              </a:lnSpc>
              <a:spcBef>
                <a:spcPts val="300"/>
              </a:spcBef>
              <a:spcAft>
                <a:spcPts val="0"/>
              </a:spcAft>
              <a:buClr>
                <a:schemeClr val="dk1"/>
              </a:buClr>
              <a:buSzPts val="1300"/>
              <a:buChar char="»"/>
              <a:defRPr sz="1300"/>
            </a:lvl5pPr>
            <a:lvl6pPr indent="-311150" lvl="5" marL="2743200" algn="l">
              <a:lnSpc>
                <a:spcPct val="100000"/>
              </a:lnSpc>
              <a:spcBef>
                <a:spcPts val="300"/>
              </a:spcBef>
              <a:spcAft>
                <a:spcPts val="0"/>
              </a:spcAft>
              <a:buClr>
                <a:schemeClr val="dk1"/>
              </a:buClr>
              <a:buSzPts val="1300"/>
              <a:buChar char="•"/>
              <a:defRPr sz="1300"/>
            </a:lvl6pPr>
            <a:lvl7pPr indent="-311150" lvl="6" marL="3200400" algn="l">
              <a:lnSpc>
                <a:spcPct val="100000"/>
              </a:lnSpc>
              <a:spcBef>
                <a:spcPts val="300"/>
              </a:spcBef>
              <a:spcAft>
                <a:spcPts val="0"/>
              </a:spcAft>
              <a:buClr>
                <a:schemeClr val="dk1"/>
              </a:buClr>
              <a:buSzPts val="1300"/>
              <a:buChar char="•"/>
              <a:defRPr sz="1300"/>
            </a:lvl7pPr>
            <a:lvl8pPr indent="-311150" lvl="7" marL="3657600" algn="l">
              <a:lnSpc>
                <a:spcPct val="100000"/>
              </a:lnSpc>
              <a:spcBef>
                <a:spcPts val="300"/>
              </a:spcBef>
              <a:spcAft>
                <a:spcPts val="0"/>
              </a:spcAft>
              <a:buClr>
                <a:schemeClr val="dk1"/>
              </a:buClr>
              <a:buSzPts val="1300"/>
              <a:buChar char="•"/>
              <a:defRPr sz="1300"/>
            </a:lvl8pPr>
            <a:lvl9pPr indent="-311150" lvl="8" marL="4114800" algn="l">
              <a:lnSpc>
                <a:spcPct val="100000"/>
              </a:lnSpc>
              <a:spcBef>
                <a:spcPts val="300"/>
              </a:spcBef>
              <a:spcAft>
                <a:spcPts val="0"/>
              </a:spcAft>
              <a:buClr>
                <a:schemeClr val="dk1"/>
              </a:buClr>
              <a:buSzPts val="1300"/>
              <a:buChar char="•"/>
              <a:defRPr sz="1300"/>
            </a:lvl9pPr>
          </a:lstStyle>
          <a:p/>
        </p:txBody>
      </p:sp>
      <p:sp>
        <p:nvSpPr>
          <p:cNvPr id="136" name="Google Shape;136;g2b2c63d4081_2_49"/>
          <p:cNvSpPr txBox="1"/>
          <p:nvPr>
            <p:ph idx="2" type="body"/>
          </p:nvPr>
        </p:nvSpPr>
        <p:spPr>
          <a:xfrm>
            <a:off x="304800" y="956733"/>
            <a:ext cx="2005542" cy="3127375"/>
          </a:xfrm>
          <a:prstGeom prst="rect">
            <a:avLst/>
          </a:prstGeom>
          <a:noFill/>
          <a:ln>
            <a:noFill/>
          </a:ln>
        </p:spPr>
        <p:txBody>
          <a:bodyPr anchorCtr="0" anchor="t" bIns="30475" lIns="60950" spcFirstLastPara="1" rIns="60950" wrap="square" tIns="30475">
            <a:normAutofit/>
          </a:bodyPr>
          <a:lstStyle>
            <a:lvl1pPr indent="-228600" lvl="0" marL="457200" algn="l">
              <a:lnSpc>
                <a:spcPct val="100000"/>
              </a:lnSpc>
              <a:spcBef>
                <a:spcPts val="200"/>
              </a:spcBef>
              <a:spcAft>
                <a:spcPts val="0"/>
              </a:spcAft>
              <a:buClr>
                <a:schemeClr val="dk1"/>
              </a:buClr>
              <a:buSzPts val="900"/>
              <a:buNone/>
              <a:defRPr sz="900"/>
            </a:lvl1pPr>
            <a:lvl2pPr indent="-228600" lvl="1" marL="914400" algn="l">
              <a:lnSpc>
                <a:spcPct val="100000"/>
              </a:lnSpc>
              <a:spcBef>
                <a:spcPts val="200"/>
              </a:spcBef>
              <a:spcAft>
                <a:spcPts val="0"/>
              </a:spcAft>
              <a:buClr>
                <a:schemeClr val="dk1"/>
              </a:buClr>
              <a:buSzPts val="800"/>
              <a:buNone/>
              <a:defRPr sz="800"/>
            </a:lvl2pPr>
            <a:lvl3pPr indent="-228600" lvl="2" marL="1371600" algn="l">
              <a:lnSpc>
                <a:spcPct val="100000"/>
              </a:lnSpc>
              <a:spcBef>
                <a:spcPts val="100"/>
              </a:spcBef>
              <a:spcAft>
                <a:spcPts val="0"/>
              </a:spcAft>
              <a:buClr>
                <a:schemeClr val="dk1"/>
              </a:buClr>
              <a:buSzPts val="700"/>
              <a:buNone/>
              <a:defRPr sz="700"/>
            </a:lvl3pPr>
            <a:lvl4pPr indent="-228600" lvl="3" marL="1828800" algn="l">
              <a:lnSpc>
                <a:spcPct val="100000"/>
              </a:lnSpc>
              <a:spcBef>
                <a:spcPts val="100"/>
              </a:spcBef>
              <a:spcAft>
                <a:spcPts val="0"/>
              </a:spcAft>
              <a:buClr>
                <a:schemeClr val="dk1"/>
              </a:buClr>
              <a:buSzPts val="600"/>
              <a:buNone/>
              <a:defRPr sz="600"/>
            </a:lvl4pPr>
            <a:lvl5pPr indent="-228600" lvl="4" marL="2286000" algn="l">
              <a:lnSpc>
                <a:spcPct val="100000"/>
              </a:lnSpc>
              <a:spcBef>
                <a:spcPts val="100"/>
              </a:spcBef>
              <a:spcAft>
                <a:spcPts val="0"/>
              </a:spcAft>
              <a:buClr>
                <a:schemeClr val="dk1"/>
              </a:buClr>
              <a:buSzPts val="600"/>
              <a:buNone/>
              <a:defRPr sz="600"/>
            </a:lvl5pPr>
            <a:lvl6pPr indent="-228600" lvl="5" marL="2743200" algn="l">
              <a:lnSpc>
                <a:spcPct val="100000"/>
              </a:lnSpc>
              <a:spcBef>
                <a:spcPts val="100"/>
              </a:spcBef>
              <a:spcAft>
                <a:spcPts val="0"/>
              </a:spcAft>
              <a:buClr>
                <a:schemeClr val="dk1"/>
              </a:buClr>
              <a:buSzPts val="600"/>
              <a:buNone/>
              <a:defRPr sz="600"/>
            </a:lvl6pPr>
            <a:lvl7pPr indent="-228600" lvl="6" marL="3200400" algn="l">
              <a:lnSpc>
                <a:spcPct val="100000"/>
              </a:lnSpc>
              <a:spcBef>
                <a:spcPts val="100"/>
              </a:spcBef>
              <a:spcAft>
                <a:spcPts val="0"/>
              </a:spcAft>
              <a:buClr>
                <a:schemeClr val="dk1"/>
              </a:buClr>
              <a:buSzPts val="600"/>
              <a:buNone/>
              <a:defRPr sz="600"/>
            </a:lvl7pPr>
            <a:lvl8pPr indent="-228600" lvl="7" marL="3657600" algn="l">
              <a:lnSpc>
                <a:spcPct val="100000"/>
              </a:lnSpc>
              <a:spcBef>
                <a:spcPts val="100"/>
              </a:spcBef>
              <a:spcAft>
                <a:spcPts val="0"/>
              </a:spcAft>
              <a:buClr>
                <a:schemeClr val="dk1"/>
              </a:buClr>
              <a:buSzPts val="600"/>
              <a:buNone/>
              <a:defRPr sz="600"/>
            </a:lvl8pPr>
            <a:lvl9pPr indent="-228600" lvl="8" marL="4114800" algn="l">
              <a:lnSpc>
                <a:spcPct val="100000"/>
              </a:lnSpc>
              <a:spcBef>
                <a:spcPts val="100"/>
              </a:spcBef>
              <a:spcAft>
                <a:spcPts val="0"/>
              </a:spcAft>
              <a:buClr>
                <a:schemeClr val="dk1"/>
              </a:buClr>
              <a:buSzPts val="600"/>
              <a:buNone/>
              <a:defRPr sz="600"/>
            </a:lvl9pPr>
          </a:lstStyle>
          <a:p/>
        </p:txBody>
      </p:sp>
      <p:sp>
        <p:nvSpPr>
          <p:cNvPr id="137" name="Google Shape;137;g2b2c63d4081_2_49"/>
          <p:cNvSpPr txBox="1"/>
          <p:nvPr>
            <p:ph idx="10" type="dt"/>
          </p:nvPr>
        </p:nvSpPr>
        <p:spPr>
          <a:xfrm>
            <a:off x="304800" y="4237567"/>
            <a:ext cx="1422400" cy="243417"/>
          </a:xfrm>
          <a:prstGeom prst="rect">
            <a:avLst/>
          </a:prstGeom>
          <a:noFill/>
          <a:ln>
            <a:noFill/>
          </a:ln>
        </p:spPr>
        <p:txBody>
          <a:bodyPr anchorCtr="0" anchor="ctr" bIns="30475" lIns="60950" spcFirstLastPara="1" rIns="60950" wrap="square" tIns="30475">
            <a:noAutofit/>
          </a:bodyPr>
          <a:lstStyle>
            <a:lvl1pPr lvl="0" algn="l">
              <a:lnSpc>
                <a:spcPct val="100000"/>
              </a:lnSpc>
              <a:spcBef>
                <a:spcPts val="0"/>
              </a:spcBef>
              <a:spcAft>
                <a:spcPts val="0"/>
              </a:spcAft>
              <a:buSzPts val="900"/>
              <a:buNone/>
              <a:defRPr/>
            </a:lvl1pPr>
            <a:lvl2pPr lvl="1" algn="l">
              <a:lnSpc>
                <a:spcPct val="100000"/>
              </a:lnSpc>
              <a:spcBef>
                <a:spcPts val="0"/>
              </a:spcBef>
              <a:spcAft>
                <a:spcPts val="0"/>
              </a:spcAft>
              <a:buSzPts val="900"/>
              <a:buNone/>
              <a:defRPr/>
            </a:lvl2pPr>
            <a:lvl3pPr lvl="2" algn="l">
              <a:lnSpc>
                <a:spcPct val="100000"/>
              </a:lnSpc>
              <a:spcBef>
                <a:spcPts val="0"/>
              </a:spcBef>
              <a:spcAft>
                <a:spcPts val="0"/>
              </a:spcAft>
              <a:buSzPts val="900"/>
              <a:buNone/>
              <a:defRPr/>
            </a:lvl3pPr>
            <a:lvl4pPr lvl="3" algn="l">
              <a:lnSpc>
                <a:spcPct val="100000"/>
              </a:lnSpc>
              <a:spcBef>
                <a:spcPts val="0"/>
              </a:spcBef>
              <a:spcAft>
                <a:spcPts val="0"/>
              </a:spcAft>
              <a:buSzPts val="900"/>
              <a:buNone/>
              <a:defRPr/>
            </a:lvl4pPr>
            <a:lvl5pPr lvl="4" algn="l">
              <a:lnSpc>
                <a:spcPct val="100000"/>
              </a:lnSpc>
              <a:spcBef>
                <a:spcPts val="0"/>
              </a:spcBef>
              <a:spcAft>
                <a:spcPts val="0"/>
              </a:spcAft>
              <a:buSzPts val="900"/>
              <a:buNone/>
              <a:defRPr/>
            </a:lvl5pPr>
            <a:lvl6pPr lvl="5" algn="l">
              <a:lnSpc>
                <a:spcPct val="100000"/>
              </a:lnSpc>
              <a:spcBef>
                <a:spcPts val="0"/>
              </a:spcBef>
              <a:spcAft>
                <a:spcPts val="0"/>
              </a:spcAft>
              <a:buSzPts val="900"/>
              <a:buNone/>
              <a:defRPr/>
            </a:lvl6pPr>
            <a:lvl7pPr lvl="6" algn="l">
              <a:lnSpc>
                <a:spcPct val="100000"/>
              </a:lnSpc>
              <a:spcBef>
                <a:spcPts val="0"/>
              </a:spcBef>
              <a:spcAft>
                <a:spcPts val="0"/>
              </a:spcAft>
              <a:buSzPts val="900"/>
              <a:buNone/>
              <a:defRPr/>
            </a:lvl7pPr>
            <a:lvl8pPr lvl="7" algn="l">
              <a:lnSpc>
                <a:spcPct val="100000"/>
              </a:lnSpc>
              <a:spcBef>
                <a:spcPts val="0"/>
              </a:spcBef>
              <a:spcAft>
                <a:spcPts val="0"/>
              </a:spcAft>
              <a:buSzPts val="900"/>
              <a:buNone/>
              <a:defRPr/>
            </a:lvl8pPr>
            <a:lvl9pPr lvl="8" algn="l">
              <a:lnSpc>
                <a:spcPct val="100000"/>
              </a:lnSpc>
              <a:spcBef>
                <a:spcPts val="0"/>
              </a:spcBef>
              <a:spcAft>
                <a:spcPts val="0"/>
              </a:spcAft>
              <a:buSzPts val="900"/>
              <a:buNone/>
              <a:defRPr/>
            </a:lvl9pPr>
          </a:lstStyle>
          <a:p/>
        </p:txBody>
      </p:sp>
      <p:sp>
        <p:nvSpPr>
          <p:cNvPr id="138" name="Google Shape;138;g2b2c63d4081_2_49"/>
          <p:cNvSpPr txBox="1"/>
          <p:nvPr>
            <p:ph idx="11" type="ftr"/>
          </p:nvPr>
        </p:nvSpPr>
        <p:spPr>
          <a:xfrm>
            <a:off x="2082800" y="4237567"/>
            <a:ext cx="1930400" cy="243417"/>
          </a:xfrm>
          <a:prstGeom prst="rect">
            <a:avLst/>
          </a:prstGeom>
          <a:noFill/>
          <a:ln>
            <a:noFill/>
          </a:ln>
        </p:spPr>
        <p:txBody>
          <a:bodyPr anchorCtr="0" anchor="ctr" bIns="30475" lIns="60950" spcFirstLastPara="1" rIns="60950" wrap="square" tIns="30475">
            <a:noAutofit/>
          </a:bodyPr>
          <a:lstStyle>
            <a:lvl1pPr lvl="0" algn="ctr">
              <a:lnSpc>
                <a:spcPct val="100000"/>
              </a:lnSpc>
              <a:spcBef>
                <a:spcPts val="0"/>
              </a:spcBef>
              <a:spcAft>
                <a:spcPts val="0"/>
              </a:spcAft>
              <a:buSzPts val="900"/>
              <a:buNone/>
              <a:defRPr/>
            </a:lvl1pPr>
            <a:lvl2pPr lvl="1" algn="l">
              <a:lnSpc>
                <a:spcPct val="100000"/>
              </a:lnSpc>
              <a:spcBef>
                <a:spcPts val="0"/>
              </a:spcBef>
              <a:spcAft>
                <a:spcPts val="0"/>
              </a:spcAft>
              <a:buSzPts val="900"/>
              <a:buNone/>
              <a:defRPr/>
            </a:lvl2pPr>
            <a:lvl3pPr lvl="2" algn="l">
              <a:lnSpc>
                <a:spcPct val="100000"/>
              </a:lnSpc>
              <a:spcBef>
                <a:spcPts val="0"/>
              </a:spcBef>
              <a:spcAft>
                <a:spcPts val="0"/>
              </a:spcAft>
              <a:buSzPts val="900"/>
              <a:buNone/>
              <a:defRPr/>
            </a:lvl3pPr>
            <a:lvl4pPr lvl="3" algn="l">
              <a:lnSpc>
                <a:spcPct val="100000"/>
              </a:lnSpc>
              <a:spcBef>
                <a:spcPts val="0"/>
              </a:spcBef>
              <a:spcAft>
                <a:spcPts val="0"/>
              </a:spcAft>
              <a:buSzPts val="900"/>
              <a:buNone/>
              <a:defRPr/>
            </a:lvl4pPr>
            <a:lvl5pPr lvl="4" algn="l">
              <a:lnSpc>
                <a:spcPct val="100000"/>
              </a:lnSpc>
              <a:spcBef>
                <a:spcPts val="0"/>
              </a:spcBef>
              <a:spcAft>
                <a:spcPts val="0"/>
              </a:spcAft>
              <a:buSzPts val="900"/>
              <a:buNone/>
              <a:defRPr/>
            </a:lvl5pPr>
            <a:lvl6pPr lvl="5" algn="l">
              <a:lnSpc>
                <a:spcPct val="100000"/>
              </a:lnSpc>
              <a:spcBef>
                <a:spcPts val="0"/>
              </a:spcBef>
              <a:spcAft>
                <a:spcPts val="0"/>
              </a:spcAft>
              <a:buSzPts val="900"/>
              <a:buNone/>
              <a:defRPr/>
            </a:lvl6pPr>
            <a:lvl7pPr lvl="6" algn="l">
              <a:lnSpc>
                <a:spcPct val="100000"/>
              </a:lnSpc>
              <a:spcBef>
                <a:spcPts val="0"/>
              </a:spcBef>
              <a:spcAft>
                <a:spcPts val="0"/>
              </a:spcAft>
              <a:buSzPts val="900"/>
              <a:buNone/>
              <a:defRPr/>
            </a:lvl7pPr>
            <a:lvl8pPr lvl="7" algn="l">
              <a:lnSpc>
                <a:spcPct val="100000"/>
              </a:lnSpc>
              <a:spcBef>
                <a:spcPts val="0"/>
              </a:spcBef>
              <a:spcAft>
                <a:spcPts val="0"/>
              </a:spcAft>
              <a:buSzPts val="900"/>
              <a:buNone/>
              <a:defRPr/>
            </a:lvl8pPr>
            <a:lvl9pPr lvl="8" algn="l">
              <a:lnSpc>
                <a:spcPct val="100000"/>
              </a:lnSpc>
              <a:spcBef>
                <a:spcPts val="0"/>
              </a:spcBef>
              <a:spcAft>
                <a:spcPts val="0"/>
              </a:spcAft>
              <a:buSzPts val="900"/>
              <a:buNone/>
              <a:defRPr/>
            </a:lvl9pPr>
          </a:lstStyle>
          <a:p/>
        </p:txBody>
      </p:sp>
      <p:sp>
        <p:nvSpPr>
          <p:cNvPr id="139" name="Google Shape;139;g2b2c63d4081_2_49"/>
          <p:cNvSpPr txBox="1"/>
          <p:nvPr>
            <p:ph idx="12" type="sldNum"/>
          </p:nvPr>
        </p:nvSpPr>
        <p:spPr>
          <a:xfrm>
            <a:off x="4368800" y="4237567"/>
            <a:ext cx="1422400" cy="243417"/>
          </a:xfrm>
          <a:prstGeom prst="rect">
            <a:avLst/>
          </a:prstGeom>
          <a:noFill/>
          <a:ln>
            <a:noFill/>
          </a:ln>
        </p:spPr>
        <p:txBody>
          <a:bodyPr anchorCtr="0" anchor="ctr" bIns="30475" lIns="60950" spcFirstLastPara="1" rIns="60950" wrap="square" tIns="30475">
            <a:noAutofit/>
          </a:bodyPr>
          <a:lstStyle>
            <a:lvl1pPr indent="0" lvl="0" marL="0" marR="0" algn="r">
              <a:lnSpc>
                <a:spcPct val="100000"/>
              </a:lnSpc>
              <a:spcBef>
                <a:spcPts val="0"/>
              </a:spcBef>
              <a:spcAft>
                <a:spcPts val="0"/>
              </a:spcAft>
              <a:buClr>
                <a:srgbClr val="000000"/>
              </a:buClr>
              <a:buSzPts val="800"/>
              <a:buFont typeface="Arial"/>
              <a:buNone/>
              <a:defRPr b="0" i="0" sz="8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800"/>
              <a:buFont typeface="Arial"/>
              <a:buNone/>
              <a:defRPr b="0" i="0" sz="8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800"/>
              <a:buFont typeface="Arial"/>
              <a:buNone/>
              <a:defRPr b="0" i="0" sz="8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800"/>
              <a:buFont typeface="Arial"/>
              <a:buNone/>
              <a:defRPr b="0" i="0" sz="8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800"/>
              <a:buFont typeface="Arial"/>
              <a:buNone/>
              <a:defRPr b="0" i="0" sz="8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800"/>
              <a:buFont typeface="Arial"/>
              <a:buNone/>
              <a:defRPr b="0" i="0" sz="8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800"/>
              <a:buFont typeface="Arial"/>
              <a:buNone/>
              <a:defRPr b="0" i="0" sz="8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800"/>
              <a:buFont typeface="Arial"/>
              <a:buNone/>
              <a:defRPr b="0" i="0" sz="8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800"/>
              <a:buFont typeface="Arial"/>
              <a:buNone/>
              <a:defRPr b="0" i="0" sz="8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type="picTx">
  <p:cSld name="PICTURE_WITH_CAPTION_TEXT">
    <p:spTree>
      <p:nvGrpSpPr>
        <p:cNvPr id="140" name="Shape 140"/>
        <p:cNvGrpSpPr/>
        <p:nvPr/>
      </p:nvGrpSpPr>
      <p:grpSpPr>
        <a:xfrm>
          <a:off x="0" y="0"/>
          <a:ext cx="0" cy="0"/>
          <a:chOff x="0" y="0"/>
          <a:chExt cx="0" cy="0"/>
        </a:xfrm>
      </p:grpSpPr>
      <p:sp>
        <p:nvSpPr>
          <p:cNvPr id="141" name="Google Shape;141;g2b2c63d4081_2_56"/>
          <p:cNvSpPr txBox="1"/>
          <p:nvPr>
            <p:ph type="title"/>
          </p:nvPr>
        </p:nvSpPr>
        <p:spPr>
          <a:xfrm>
            <a:off x="1194859" y="3200400"/>
            <a:ext cx="3657600" cy="377825"/>
          </a:xfrm>
          <a:prstGeom prst="rect">
            <a:avLst/>
          </a:prstGeom>
          <a:noFill/>
          <a:ln>
            <a:noFill/>
          </a:ln>
        </p:spPr>
        <p:txBody>
          <a:bodyPr anchorCtr="0" anchor="b" bIns="30475" lIns="60950" spcFirstLastPara="1" rIns="60950" wrap="square" tIns="30475">
            <a:normAutofit/>
          </a:bodyPr>
          <a:lstStyle>
            <a:lvl1pPr lvl="0" algn="l">
              <a:lnSpc>
                <a:spcPct val="100000"/>
              </a:lnSpc>
              <a:spcBef>
                <a:spcPts val="0"/>
              </a:spcBef>
              <a:spcAft>
                <a:spcPts val="0"/>
              </a:spcAft>
              <a:buClr>
                <a:schemeClr val="dk1"/>
              </a:buClr>
              <a:buSzPts val="1300"/>
              <a:buFont typeface="Calibri"/>
              <a:buNone/>
              <a:defRPr b="1" sz="1300"/>
            </a:lvl1pPr>
            <a:lvl2pPr lvl="1" algn="l">
              <a:lnSpc>
                <a:spcPct val="100000"/>
              </a:lnSpc>
              <a:spcBef>
                <a:spcPts val="0"/>
              </a:spcBef>
              <a:spcAft>
                <a:spcPts val="0"/>
              </a:spcAft>
              <a:buSzPts val="900"/>
              <a:buNone/>
              <a:defRPr/>
            </a:lvl2pPr>
            <a:lvl3pPr lvl="2" algn="l">
              <a:lnSpc>
                <a:spcPct val="100000"/>
              </a:lnSpc>
              <a:spcBef>
                <a:spcPts val="0"/>
              </a:spcBef>
              <a:spcAft>
                <a:spcPts val="0"/>
              </a:spcAft>
              <a:buSzPts val="900"/>
              <a:buNone/>
              <a:defRPr/>
            </a:lvl3pPr>
            <a:lvl4pPr lvl="3" algn="l">
              <a:lnSpc>
                <a:spcPct val="100000"/>
              </a:lnSpc>
              <a:spcBef>
                <a:spcPts val="0"/>
              </a:spcBef>
              <a:spcAft>
                <a:spcPts val="0"/>
              </a:spcAft>
              <a:buSzPts val="900"/>
              <a:buNone/>
              <a:defRPr/>
            </a:lvl4pPr>
            <a:lvl5pPr lvl="4" algn="l">
              <a:lnSpc>
                <a:spcPct val="100000"/>
              </a:lnSpc>
              <a:spcBef>
                <a:spcPts val="0"/>
              </a:spcBef>
              <a:spcAft>
                <a:spcPts val="0"/>
              </a:spcAft>
              <a:buSzPts val="900"/>
              <a:buNone/>
              <a:defRPr/>
            </a:lvl5pPr>
            <a:lvl6pPr lvl="5" algn="l">
              <a:lnSpc>
                <a:spcPct val="100000"/>
              </a:lnSpc>
              <a:spcBef>
                <a:spcPts val="0"/>
              </a:spcBef>
              <a:spcAft>
                <a:spcPts val="0"/>
              </a:spcAft>
              <a:buSzPts val="900"/>
              <a:buNone/>
              <a:defRPr/>
            </a:lvl6pPr>
            <a:lvl7pPr lvl="6" algn="l">
              <a:lnSpc>
                <a:spcPct val="100000"/>
              </a:lnSpc>
              <a:spcBef>
                <a:spcPts val="0"/>
              </a:spcBef>
              <a:spcAft>
                <a:spcPts val="0"/>
              </a:spcAft>
              <a:buSzPts val="900"/>
              <a:buNone/>
              <a:defRPr/>
            </a:lvl7pPr>
            <a:lvl8pPr lvl="7" algn="l">
              <a:lnSpc>
                <a:spcPct val="100000"/>
              </a:lnSpc>
              <a:spcBef>
                <a:spcPts val="0"/>
              </a:spcBef>
              <a:spcAft>
                <a:spcPts val="0"/>
              </a:spcAft>
              <a:buSzPts val="900"/>
              <a:buNone/>
              <a:defRPr/>
            </a:lvl8pPr>
            <a:lvl9pPr lvl="8" algn="l">
              <a:lnSpc>
                <a:spcPct val="100000"/>
              </a:lnSpc>
              <a:spcBef>
                <a:spcPts val="0"/>
              </a:spcBef>
              <a:spcAft>
                <a:spcPts val="0"/>
              </a:spcAft>
              <a:buSzPts val="900"/>
              <a:buNone/>
              <a:defRPr/>
            </a:lvl9pPr>
          </a:lstStyle>
          <a:p/>
        </p:txBody>
      </p:sp>
      <p:sp>
        <p:nvSpPr>
          <p:cNvPr id="142" name="Google Shape;142;g2b2c63d4081_2_56"/>
          <p:cNvSpPr/>
          <p:nvPr>
            <p:ph idx="2" type="pic"/>
          </p:nvPr>
        </p:nvSpPr>
        <p:spPr>
          <a:xfrm>
            <a:off x="1194859" y="408517"/>
            <a:ext cx="3657600" cy="2743200"/>
          </a:xfrm>
          <a:prstGeom prst="rect">
            <a:avLst/>
          </a:prstGeom>
          <a:noFill/>
          <a:ln>
            <a:noFill/>
          </a:ln>
        </p:spPr>
      </p:sp>
      <p:sp>
        <p:nvSpPr>
          <p:cNvPr id="143" name="Google Shape;143;g2b2c63d4081_2_56"/>
          <p:cNvSpPr txBox="1"/>
          <p:nvPr>
            <p:ph idx="1" type="body"/>
          </p:nvPr>
        </p:nvSpPr>
        <p:spPr>
          <a:xfrm>
            <a:off x="1194859" y="3578225"/>
            <a:ext cx="3657600" cy="536575"/>
          </a:xfrm>
          <a:prstGeom prst="rect">
            <a:avLst/>
          </a:prstGeom>
          <a:noFill/>
          <a:ln>
            <a:noFill/>
          </a:ln>
        </p:spPr>
        <p:txBody>
          <a:bodyPr anchorCtr="0" anchor="t" bIns="30475" lIns="60950" spcFirstLastPara="1" rIns="60950" wrap="square" tIns="30475">
            <a:normAutofit/>
          </a:bodyPr>
          <a:lstStyle>
            <a:lvl1pPr indent="-228600" lvl="0" marL="457200" algn="l">
              <a:lnSpc>
                <a:spcPct val="100000"/>
              </a:lnSpc>
              <a:spcBef>
                <a:spcPts val="200"/>
              </a:spcBef>
              <a:spcAft>
                <a:spcPts val="0"/>
              </a:spcAft>
              <a:buClr>
                <a:schemeClr val="dk1"/>
              </a:buClr>
              <a:buSzPts val="900"/>
              <a:buNone/>
              <a:defRPr sz="900"/>
            </a:lvl1pPr>
            <a:lvl2pPr indent="-228600" lvl="1" marL="914400" algn="l">
              <a:lnSpc>
                <a:spcPct val="100000"/>
              </a:lnSpc>
              <a:spcBef>
                <a:spcPts val="200"/>
              </a:spcBef>
              <a:spcAft>
                <a:spcPts val="0"/>
              </a:spcAft>
              <a:buClr>
                <a:schemeClr val="dk1"/>
              </a:buClr>
              <a:buSzPts val="800"/>
              <a:buNone/>
              <a:defRPr sz="800"/>
            </a:lvl2pPr>
            <a:lvl3pPr indent="-228600" lvl="2" marL="1371600" algn="l">
              <a:lnSpc>
                <a:spcPct val="100000"/>
              </a:lnSpc>
              <a:spcBef>
                <a:spcPts val="100"/>
              </a:spcBef>
              <a:spcAft>
                <a:spcPts val="0"/>
              </a:spcAft>
              <a:buClr>
                <a:schemeClr val="dk1"/>
              </a:buClr>
              <a:buSzPts val="700"/>
              <a:buNone/>
              <a:defRPr sz="700"/>
            </a:lvl3pPr>
            <a:lvl4pPr indent="-228600" lvl="3" marL="1828800" algn="l">
              <a:lnSpc>
                <a:spcPct val="100000"/>
              </a:lnSpc>
              <a:spcBef>
                <a:spcPts val="100"/>
              </a:spcBef>
              <a:spcAft>
                <a:spcPts val="0"/>
              </a:spcAft>
              <a:buClr>
                <a:schemeClr val="dk1"/>
              </a:buClr>
              <a:buSzPts val="600"/>
              <a:buNone/>
              <a:defRPr sz="600"/>
            </a:lvl4pPr>
            <a:lvl5pPr indent="-228600" lvl="4" marL="2286000" algn="l">
              <a:lnSpc>
                <a:spcPct val="100000"/>
              </a:lnSpc>
              <a:spcBef>
                <a:spcPts val="100"/>
              </a:spcBef>
              <a:spcAft>
                <a:spcPts val="0"/>
              </a:spcAft>
              <a:buClr>
                <a:schemeClr val="dk1"/>
              </a:buClr>
              <a:buSzPts val="600"/>
              <a:buNone/>
              <a:defRPr sz="600"/>
            </a:lvl5pPr>
            <a:lvl6pPr indent="-228600" lvl="5" marL="2743200" algn="l">
              <a:lnSpc>
                <a:spcPct val="100000"/>
              </a:lnSpc>
              <a:spcBef>
                <a:spcPts val="100"/>
              </a:spcBef>
              <a:spcAft>
                <a:spcPts val="0"/>
              </a:spcAft>
              <a:buClr>
                <a:schemeClr val="dk1"/>
              </a:buClr>
              <a:buSzPts val="600"/>
              <a:buNone/>
              <a:defRPr sz="600"/>
            </a:lvl6pPr>
            <a:lvl7pPr indent="-228600" lvl="6" marL="3200400" algn="l">
              <a:lnSpc>
                <a:spcPct val="100000"/>
              </a:lnSpc>
              <a:spcBef>
                <a:spcPts val="100"/>
              </a:spcBef>
              <a:spcAft>
                <a:spcPts val="0"/>
              </a:spcAft>
              <a:buClr>
                <a:schemeClr val="dk1"/>
              </a:buClr>
              <a:buSzPts val="600"/>
              <a:buNone/>
              <a:defRPr sz="600"/>
            </a:lvl7pPr>
            <a:lvl8pPr indent="-228600" lvl="7" marL="3657600" algn="l">
              <a:lnSpc>
                <a:spcPct val="100000"/>
              </a:lnSpc>
              <a:spcBef>
                <a:spcPts val="100"/>
              </a:spcBef>
              <a:spcAft>
                <a:spcPts val="0"/>
              </a:spcAft>
              <a:buClr>
                <a:schemeClr val="dk1"/>
              </a:buClr>
              <a:buSzPts val="600"/>
              <a:buNone/>
              <a:defRPr sz="600"/>
            </a:lvl8pPr>
            <a:lvl9pPr indent="-228600" lvl="8" marL="4114800" algn="l">
              <a:lnSpc>
                <a:spcPct val="100000"/>
              </a:lnSpc>
              <a:spcBef>
                <a:spcPts val="100"/>
              </a:spcBef>
              <a:spcAft>
                <a:spcPts val="0"/>
              </a:spcAft>
              <a:buClr>
                <a:schemeClr val="dk1"/>
              </a:buClr>
              <a:buSzPts val="600"/>
              <a:buNone/>
              <a:defRPr sz="600"/>
            </a:lvl9pPr>
          </a:lstStyle>
          <a:p/>
        </p:txBody>
      </p:sp>
      <p:sp>
        <p:nvSpPr>
          <p:cNvPr id="144" name="Google Shape;144;g2b2c63d4081_2_56"/>
          <p:cNvSpPr txBox="1"/>
          <p:nvPr>
            <p:ph idx="10" type="dt"/>
          </p:nvPr>
        </p:nvSpPr>
        <p:spPr>
          <a:xfrm>
            <a:off x="304800" y="4237567"/>
            <a:ext cx="1422400" cy="243417"/>
          </a:xfrm>
          <a:prstGeom prst="rect">
            <a:avLst/>
          </a:prstGeom>
          <a:noFill/>
          <a:ln>
            <a:noFill/>
          </a:ln>
        </p:spPr>
        <p:txBody>
          <a:bodyPr anchorCtr="0" anchor="ctr" bIns="30475" lIns="60950" spcFirstLastPara="1" rIns="60950" wrap="square" tIns="30475">
            <a:noAutofit/>
          </a:bodyPr>
          <a:lstStyle>
            <a:lvl1pPr lvl="0" algn="l">
              <a:lnSpc>
                <a:spcPct val="100000"/>
              </a:lnSpc>
              <a:spcBef>
                <a:spcPts val="0"/>
              </a:spcBef>
              <a:spcAft>
                <a:spcPts val="0"/>
              </a:spcAft>
              <a:buSzPts val="900"/>
              <a:buNone/>
              <a:defRPr/>
            </a:lvl1pPr>
            <a:lvl2pPr lvl="1" algn="l">
              <a:lnSpc>
                <a:spcPct val="100000"/>
              </a:lnSpc>
              <a:spcBef>
                <a:spcPts val="0"/>
              </a:spcBef>
              <a:spcAft>
                <a:spcPts val="0"/>
              </a:spcAft>
              <a:buSzPts val="900"/>
              <a:buNone/>
              <a:defRPr/>
            </a:lvl2pPr>
            <a:lvl3pPr lvl="2" algn="l">
              <a:lnSpc>
                <a:spcPct val="100000"/>
              </a:lnSpc>
              <a:spcBef>
                <a:spcPts val="0"/>
              </a:spcBef>
              <a:spcAft>
                <a:spcPts val="0"/>
              </a:spcAft>
              <a:buSzPts val="900"/>
              <a:buNone/>
              <a:defRPr/>
            </a:lvl3pPr>
            <a:lvl4pPr lvl="3" algn="l">
              <a:lnSpc>
                <a:spcPct val="100000"/>
              </a:lnSpc>
              <a:spcBef>
                <a:spcPts val="0"/>
              </a:spcBef>
              <a:spcAft>
                <a:spcPts val="0"/>
              </a:spcAft>
              <a:buSzPts val="900"/>
              <a:buNone/>
              <a:defRPr/>
            </a:lvl4pPr>
            <a:lvl5pPr lvl="4" algn="l">
              <a:lnSpc>
                <a:spcPct val="100000"/>
              </a:lnSpc>
              <a:spcBef>
                <a:spcPts val="0"/>
              </a:spcBef>
              <a:spcAft>
                <a:spcPts val="0"/>
              </a:spcAft>
              <a:buSzPts val="900"/>
              <a:buNone/>
              <a:defRPr/>
            </a:lvl5pPr>
            <a:lvl6pPr lvl="5" algn="l">
              <a:lnSpc>
                <a:spcPct val="100000"/>
              </a:lnSpc>
              <a:spcBef>
                <a:spcPts val="0"/>
              </a:spcBef>
              <a:spcAft>
                <a:spcPts val="0"/>
              </a:spcAft>
              <a:buSzPts val="900"/>
              <a:buNone/>
              <a:defRPr/>
            </a:lvl6pPr>
            <a:lvl7pPr lvl="6" algn="l">
              <a:lnSpc>
                <a:spcPct val="100000"/>
              </a:lnSpc>
              <a:spcBef>
                <a:spcPts val="0"/>
              </a:spcBef>
              <a:spcAft>
                <a:spcPts val="0"/>
              </a:spcAft>
              <a:buSzPts val="900"/>
              <a:buNone/>
              <a:defRPr/>
            </a:lvl7pPr>
            <a:lvl8pPr lvl="7" algn="l">
              <a:lnSpc>
                <a:spcPct val="100000"/>
              </a:lnSpc>
              <a:spcBef>
                <a:spcPts val="0"/>
              </a:spcBef>
              <a:spcAft>
                <a:spcPts val="0"/>
              </a:spcAft>
              <a:buSzPts val="900"/>
              <a:buNone/>
              <a:defRPr/>
            </a:lvl8pPr>
            <a:lvl9pPr lvl="8" algn="l">
              <a:lnSpc>
                <a:spcPct val="100000"/>
              </a:lnSpc>
              <a:spcBef>
                <a:spcPts val="0"/>
              </a:spcBef>
              <a:spcAft>
                <a:spcPts val="0"/>
              </a:spcAft>
              <a:buSzPts val="900"/>
              <a:buNone/>
              <a:defRPr/>
            </a:lvl9pPr>
          </a:lstStyle>
          <a:p/>
        </p:txBody>
      </p:sp>
      <p:sp>
        <p:nvSpPr>
          <p:cNvPr id="145" name="Google Shape;145;g2b2c63d4081_2_56"/>
          <p:cNvSpPr txBox="1"/>
          <p:nvPr>
            <p:ph idx="11" type="ftr"/>
          </p:nvPr>
        </p:nvSpPr>
        <p:spPr>
          <a:xfrm>
            <a:off x="2082800" y="4237567"/>
            <a:ext cx="1930400" cy="243417"/>
          </a:xfrm>
          <a:prstGeom prst="rect">
            <a:avLst/>
          </a:prstGeom>
          <a:noFill/>
          <a:ln>
            <a:noFill/>
          </a:ln>
        </p:spPr>
        <p:txBody>
          <a:bodyPr anchorCtr="0" anchor="ctr" bIns="30475" lIns="60950" spcFirstLastPara="1" rIns="60950" wrap="square" tIns="30475">
            <a:noAutofit/>
          </a:bodyPr>
          <a:lstStyle>
            <a:lvl1pPr lvl="0" algn="ctr">
              <a:lnSpc>
                <a:spcPct val="100000"/>
              </a:lnSpc>
              <a:spcBef>
                <a:spcPts val="0"/>
              </a:spcBef>
              <a:spcAft>
                <a:spcPts val="0"/>
              </a:spcAft>
              <a:buSzPts val="900"/>
              <a:buNone/>
              <a:defRPr/>
            </a:lvl1pPr>
            <a:lvl2pPr lvl="1" algn="l">
              <a:lnSpc>
                <a:spcPct val="100000"/>
              </a:lnSpc>
              <a:spcBef>
                <a:spcPts val="0"/>
              </a:spcBef>
              <a:spcAft>
                <a:spcPts val="0"/>
              </a:spcAft>
              <a:buSzPts val="900"/>
              <a:buNone/>
              <a:defRPr/>
            </a:lvl2pPr>
            <a:lvl3pPr lvl="2" algn="l">
              <a:lnSpc>
                <a:spcPct val="100000"/>
              </a:lnSpc>
              <a:spcBef>
                <a:spcPts val="0"/>
              </a:spcBef>
              <a:spcAft>
                <a:spcPts val="0"/>
              </a:spcAft>
              <a:buSzPts val="900"/>
              <a:buNone/>
              <a:defRPr/>
            </a:lvl3pPr>
            <a:lvl4pPr lvl="3" algn="l">
              <a:lnSpc>
                <a:spcPct val="100000"/>
              </a:lnSpc>
              <a:spcBef>
                <a:spcPts val="0"/>
              </a:spcBef>
              <a:spcAft>
                <a:spcPts val="0"/>
              </a:spcAft>
              <a:buSzPts val="900"/>
              <a:buNone/>
              <a:defRPr/>
            </a:lvl4pPr>
            <a:lvl5pPr lvl="4" algn="l">
              <a:lnSpc>
                <a:spcPct val="100000"/>
              </a:lnSpc>
              <a:spcBef>
                <a:spcPts val="0"/>
              </a:spcBef>
              <a:spcAft>
                <a:spcPts val="0"/>
              </a:spcAft>
              <a:buSzPts val="900"/>
              <a:buNone/>
              <a:defRPr/>
            </a:lvl5pPr>
            <a:lvl6pPr lvl="5" algn="l">
              <a:lnSpc>
                <a:spcPct val="100000"/>
              </a:lnSpc>
              <a:spcBef>
                <a:spcPts val="0"/>
              </a:spcBef>
              <a:spcAft>
                <a:spcPts val="0"/>
              </a:spcAft>
              <a:buSzPts val="900"/>
              <a:buNone/>
              <a:defRPr/>
            </a:lvl6pPr>
            <a:lvl7pPr lvl="6" algn="l">
              <a:lnSpc>
                <a:spcPct val="100000"/>
              </a:lnSpc>
              <a:spcBef>
                <a:spcPts val="0"/>
              </a:spcBef>
              <a:spcAft>
                <a:spcPts val="0"/>
              </a:spcAft>
              <a:buSzPts val="900"/>
              <a:buNone/>
              <a:defRPr/>
            </a:lvl7pPr>
            <a:lvl8pPr lvl="7" algn="l">
              <a:lnSpc>
                <a:spcPct val="100000"/>
              </a:lnSpc>
              <a:spcBef>
                <a:spcPts val="0"/>
              </a:spcBef>
              <a:spcAft>
                <a:spcPts val="0"/>
              </a:spcAft>
              <a:buSzPts val="900"/>
              <a:buNone/>
              <a:defRPr/>
            </a:lvl8pPr>
            <a:lvl9pPr lvl="8" algn="l">
              <a:lnSpc>
                <a:spcPct val="100000"/>
              </a:lnSpc>
              <a:spcBef>
                <a:spcPts val="0"/>
              </a:spcBef>
              <a:spcAft>
                <a:spcPts val="0"/>
              </a:spcAft>
              <a:buSzPts val="900"/>
              <a:buNone/>
              <a:defRPr/>
            </a:lvl9pPr>
          </a:lstStyle>
          <a:p/>
        </p:txBody>
      </p:sp>
      <p:sp>
        <p:nvSpPr>
          <p:cNvPr id="146" name="Google Shape;146;g2b2c63d4081_2_56"/>
          <p:cNvSpPr txBox="1"/>
          <p:nvPr>
            <p:ph idx="12" type="sldNum"/>
          </p:nvPr>
        </p:nvSpPr>
        <p:spPr>
          <a:xfrm>
            <a:off x="4368800" y="4237567"/>
            <a:ext cx="1422400" cy="243417"/>
          </a:xfrm>
          <a:prstGeom prst="rect">
            <a:avLst/>
          </a:prstGeom>
          <a:noFill/>
          <a:ln>
            <a:noFill/>
          </a:ln>
        </p:spPr>
        <p:txBody>
          <a:bodyPr anchorCtr="0" anchor="ctr" bIns="30475" lIns="60950" spcFirstLastPara="1" rIns="60950" wrap="square" tIns="30475">
            <a:noAutofit/>
          </a:bodyPr>
          <a:lstStyle>
            <a:lvl1pPr indent="0" lvl="0" marL="0" marR="0" algn="r">
              <a:lnSpc>
                <a:spcPct val="100000"/>
              </a:lnSpc>
              <a:spcBef>
                <a:spcPts val="0"/>
              </a:spcBef>
              <a:spcAft>
                <a:spcPts val="0"/>
              </a:spcAft>
              <a:buClr>
                <a:srgbClr val="000000"/>
              </a:buClr>
              <a:buSzPts val="800"/>
              <a:buFont typeface="Arial"/>
              <a:buNone/>
              <a:defRPr b="0" i="0" sz="8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800"/>
              <a:buFont typeface="Arial"/>
              <a:buNone/>
              <a:defRPr b="0" i="0" sz="8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800"/>
              <a:buFont typeface="Arial"/>
              <a:buNone/>
              <a:defRPr b="0" i="0" sz="8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800"/>
              <a:buFont typeface="Arial"/>
              <a:buNone/>
              <a:defRPr b="0" i="0" sz="8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800"/>
              <a:buFont typeface="Arial"/>
              <a:buNone/>
              <a:defRPr b="0" i="0" sz="8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800"/>
              <a:buFont typeface="Arial"/>
              <a:buNone/>
              <a:defRPr b="0" i="0" sz="8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800"/>
              <a:buFont typeface="Arial"/>
              <a:buNone/>
              <a:defRPr b="0" i="0" sz="8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800"/>
              <a:buFont typeface="Arial"/>
              <a:buNone/>
              <a:defRPr b="0" i="0" sz="8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800"/>
              <a:buFont typeface="Arial"/>
              <a:buNone/>
              <a:defRPr b="0" i="0" sz="8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Vertical Text" type="vertTx">
  <p:cSld name="VERTICAL_TEXT">
    <p:spTree>
      <p:nvGrpSpPr>
        <p:cNvPr id="147" name="Shape 147"/>
        <p:cNvGrpSpPr/>
        <p:nvPr/>
      </p:nvGrpSpPr>
      <p:grpSpPr>
        <a:xfrm>
          <a:off x="0" y="0"/>
          <a:ext cx="0" cy="0"/>
          <a:chOff x="0" y="0"/>
          <a:chExt cx="0" cy="0"/>
        </a:xfrm>
      </p:grpSpPr>
      <p:sp>
        <p:nvSpPr>
          <p:cNvPr id="148" name="Google Shape;148;g2b2c63d4081_2_63"/>
          <p:cNvSpPr txBox="1"/>
          <p:nvPr>
            <p:ph type="title"/>
          </p:nvPr>
        </p:nvSpPr>
        <p:spPr>
          <a:xfrm>
            <a:off x="304800" y="183092"/>
            <a:ext cx="5486400" cy="762000"/>
          </a:xfrm>
          <a:prstGeom prst="rect">
            <a:avLst/>
          </a:prstGeom>
          <a:noFill/>
          <a:ln>
            <a:noFill/>
          </a:ln>
        </p:spPr>
        <p:txBody>
          <a:bodyPr anchorCtr="0" anchor="ctr" bIns="30475" lIns="60950" spcFirstLastPara="1" rIns="60950" wrap="square" tIns="30475">
            <a:normAutofit/>
          </a:bodyPr>
          <a:lstStyle>
            <a:lvl1pPr lvl="0" algn="ctr">
              <a:lnSpc>
                <a:spcPct val="100000"/>
              </a:lnSpc>
              <a:spcBef>
                <a:spcPts val="0"/>
              </a:spcBef>
              <a:spcAft>
                <a:spcPts val="0"/>
              </a:spcAft>
              <a:buClr>
                <a:schemeClr val="dk1"/>
              </a:buClr>
              <a:buSzPts val="1200"/>
              <a:buNone/>
              <a:defRPr/>
            </a:lvl1pPr>
            <a:lvl2pPr lvl="1" algn="l">
              <a:lnSpc>
                <a:spcPct val="100000"/>
              </a:lnSpc>
              <a:spcBef>
                <a:spcPts val="0"/>
              </a:spcBef>
              <a:spcAft>
                <a:spcPts val="0"/>
              </a:spcAft>
              <a:buSzPts val="900"/>
              <a:buNone/>
              <a:defRPr/>
            </a:lvl2pPr>
            <a:lvl3pPr lvl="2" algn="l">
              <a:lnSpc>
                <a:spcPct val="100000"/>
              </a:lnSpc>
              <a:spcBef>
                <a:spcPts val="0"/>
              </a:spcBef>
              <a:spcAft>
                <a:spcPts val="0"/>
              </a:spcAft>
              <a:buSzPts val="900"/>
              <a:buNone/>
              <a:defRPr/>
            </a:lvl3pPr>
            <a:lvl4pPr lvl="3" algn="l">
              <a:lnSpc>
                <a:spcPct val="100000"/>
              </a:lnSpc>
              <a:spcBef>
                <a:spcPts val="0"/>
              </a:spcBef>
              <a:spcAft>
                <a:spcPts val="0"/>
              </a:spcAft>
              <a:buSzPts val="900"/>
              <a:buNone/>
              <a:defRPr/>
            </a:lvl4pPr>
            <a:lvl5pPr lvl="4" algn="l">
              <a:lnSpc>
                <a:spcPct val="100000"/>
              </a:lnSpc>
              <a:spcBef>
                <a:spcPts val="0"/>
              </a:spcBef>
              <a:spcAft>
                <a:spcPts val="0"/>
              </a:spcAft>
              <a:buSzPts val="900"/>
              <a:buNone/>
              <a:defRPr/>
            </a:lvl5pPr>
            <a:lvl6pPr lvl="5" algn="l">
              <a:lnSpc>
                <a:spcPct val="100000"/>
              </a:lnSpc>
              <a:spcBef>
                <a:spcPts val="0"/>
              </a:spcBef>
              <a:spcAft>
                <a:spcPts val="0"/>
              </a:spcAft>
              <a:buSzPts val="900"/>
              <a:buNone/>
              <a:defRPr/>
            </a:lvl6pPr>
            <a:lvl7pPr lvl="6" algn="l">
              <a:lnSpc>
                <a:spcPct val="100000"/>
              </a:lnSpc>
              <a:spcBef>
                <a:spcPts val="0"/>
              </a:spcBef>
              <a:spcAft>
                <a:spcPts val="0"/>
              </a:spcAft>
              <a:buSzPts val="900"/>
              <a:buNone/>
              <a:defRPr/>
            </a:lvl7pPr>
            <a:lvl8pPr lvl="7" algn="l">
              <a:lnSpc>
                <a:spcPct val="100000"/>
              </a:lnSpc>
              <a:spcBef>
                <a:spcPts val="0"/>
              </a:spcBef>
              <a:spcAft>
                <a:spcPts val="0"/>
              </a:spcAft>
              <a:buSzPts val="900"/>
              <a:buNone/>
              <a:defRPr/>
            </a:lvl8pPr>
            <a:lvl9pPr lvl="8" algn="l">
              <a:lnSpc>
                <a:spcPct val="100000"/>
              </a:lnSpc>
              <a:spcBef>
                <a:spcPts val="0"/>
              </a:spcBef>
              <a:spcAft>
                <a:spcPts val="0"/>
              </a:spcAft>
              <a:buSzPts val="900"/>
              <a:buNone/>
              <a:defRPr/>
            </a:lvl9pPr>
          </a:lstStyle>
          <a:p/>
        </p:txBody>
      </p:sp>
      <p:sp>
        <p:nvSpPr>
          <p:cNvPr id="149" name="Google Shape;149;g2b2c63d4081_2_63"/>
          <p:cNvSpPr txBox="1"/>
          <p:nvPr>
            <p:ph idx="1" type="body"/>
          </p:nvPr>
        </p:nvSpPr>
        <p:spPr>
          <a:xfrm rot="5400000">
            <a:off x="1539346" y="-167746"/>
            <a:ext cx="3017309" cy="5486400"/>
          </a:xfrm>
          <a:prstGeom prst="rect">
            <a:avLst/>
          </a:prstGeom>
          <a:noFill/>
          <a:ln>
            <a:noFill/>
          </a:ln>
        </p:spPr>
        <p:txBody>
          <a:bodyPr anchorCtr="0" anchor="t" bIns="30475" lIns="60950" spcFirstLastPara="1" rIns="60950" wrap="square" tIns="30475">
            <a:normAutofit/>
          </a:bodyPr>
          <a:lstStyle>
            <a:lvl1pPr indent="-304800" lvl="0" marL="457200" algn="l">
              <a:lnSpc>
                <a:spcPct val="100000"/>
              </a:lnSpc>
              <a:spcBef>
                <a:spcPts val="200"/>
              </a:spcBef>
              <a:spcAft>
                <a:spcPts val="0"/>
              </a:spcAft>
              <a:buClr>
                <a:schemeClr val="dk1"/>
              </a:buClr>
              <a:buSzPts val="1200"/>
              <a:buChar char="•"/>
              <a:defRPr/>
            </a:lvl1pPr>
            <a:lvl2pPr indent="-304800" lvl="1" marL="914400" algn="l">
              <a:lnSpc>
                <a:spcPct val="100000"/>
              </a:lnSpc>
              <a:spcBef>
                <a:spcPts val="200"/>
              </a:spcBef>
              <a:spcAft>
                <a:spcPts val="0"/>
              </a:spcAft>
              <a:buClr>
                <a:schemeClr val="dk1"/>
              </a:buClr>
              <a:buSzPts val="1200"/>
              <a:buChar char="–"/>
              <a:defRPr/>
            </a:lvl2pPr>
            <a:lvl3pPr indent="-304800" lvl="2" marL="1371600" algn="l">
              <a:lnSpc>
                <a:spcPct val="100000"/>
              </a:lnSpc>
              <a:spcBef>
                <a:spcPts val="200"/>
              </a:spcBef>
              <a:spcAft>
                <a:spcPts val="0"/>
              </a:spcAft>
              <a:buClr>
                <a:schemeClr val="dk1"/>
              </a:buClr>
              <a:buSzPts val="1200"/>
              <a:buChar char="•"/>
              <a:defRPr/>
            </a:lvl3pPr>
            <a:lvl4pPr indent="-304800" lvl="3" marL="1828800" algn="l">
              <a:lnSpc>
                <a:spcPct val="100000"/>
              </a:lnSpc>
              <a:spcBef>
                <a:spcPts val="200"/>
              </a:spcBef>
              <a:spcAft>
                <a:spcPts val="0"/>
              </a:spcAft>
              <a:buClr>
                <a:schemeClr val="dk1"/>
              </a:buClr>
              <a:buSzPts val="1200"/>
              <a:buChar char="–"/>
              <a:defRPr/>
            </a:lvl4pPr>
            <a:lvl5pPr indent="-304800" lvl="4" marL="2286000" algn="l">
              <a:lnSpc>
                <a:spcPct val="100000"/>
              </a:lnSpc>
              <a:spcBef>
                <a:spcPts val="200"/>
              </a:spcBef>
              <a:spcAft>
                <a:spcPts val="0"/>
              </a:spcAft>
              <a:buClr>
                <a:schemeClr val="dk1"/>
              </a:buClr>
              <a:buSzPts val="1200"/>
              <a:buChar char="»"/>
              <a:defRPr/>
            </a:lvl5pPr>
            <a:lvl6pPr indent="-304800" lvl="5" marL="2743200" algn="l">
              <a:lnSpc>
                <a:spcPct val="100000"/>
              </a:lnSpc>
              <a:spcBef>
                <a:spcPts val="200"/>
              </a:spcBef>
              <a:spcAft>
                <a:spcPts val="0"/>
              </a:spcAft>
              <a:buClr>
                <a:schemeClr val="dk1"/>
              </a:buClr>
              <a:buSzPts val="1200"/>
              <a:buChar char="•"/>
              <a:defRPr/>
            </a:lvl6pPr>
            <a:lvl7pPr indent="-304800" lvl="6" marL="3200400" algn="l">
              <a:lnSpc>
                <a:spcPct val="100000"/>
              </a:lnSpc>
              <a:spcBef>
                <a:spcPts val="200"/>
              </a:spcBef>
              <a:spcAft>
                <a:spcPts val="0"/>
              </a:spcAft>
              <a:buClr>
                <a:schemeClr val="dk1"/>
              </a:buClr>
              <a:buSzPts val="1200"/>
              <a:buChar char="•"/>
              <a:defRPr/>
            </a:lvl7pPr>
            <a:lvl8pPr indent="-304800" lvl="7" marL="3657600" algn="l">
              <a:lnSpc>
                <a:spcPct val="100000"/>
              </a:lnSpc>
              <a:spcBef>
                <a:spcPts val="200"/>
              </a:spcBef>
              <a:spcAft>
                <a:spcPts val="0"/>
              </a:spcAft>
              <a:buClr>
                <a:schemeClr val="dk1"/>
              </a:buClr>
              <a:buSzPts val="1200"/>
              <a:buChar char="•"/>
              <a:defRPr/>
            </a:lvl8pPr>
            <a:lvl9pPr indent="-304800" lvl="8" marL="4114800" algn="l">
              <a:lnSpc>
                <a:spcPct val="100000"/>
              </a:lnSpc>
              <a:spcBef>
                <a:spcPts val="200"/>
              </a:spcBef>
              <a:spcAft>
                <a:spcPts val="0"/>
              </a:spcAft>
              <a:buClr>
                <a:schemeClr val="dk1"/>
              </a:buClr>
              <a:buSzPts val="1200"/>
              <a:buChar char="•"/>
              <a:defRPr/>
            </a:lvl9pPr>
          </a:lstStyle>
          <a:p/>
        </p:txBody>
      </p:sp>
      <p:sp>
        <p:nvSpPr>
          <p:cNvPr id="150" name="Google Shape;150;g2b2c63d4081_2_63"/>
          <p:cNvSpPr txBox="1"/>
          <p:nvPr>
            <p:ph idx="10" type="dt"/>
          </p:nvPr>
        </p:nvSpPr>
        <p:spPr>
          <a:xfrm>
            <a:off x="304800" y="4237567"/>
            <a:ext cx="1422400" cy="243417"/>
          </a:xfrm>
          <a:prstGeom prst="rect">
            <a:avLst/>
          </a:prstGeom>
          <a:noFill/>
          <a:ln>
            <a:noFill/>
          </a:ln>
        </p:spPr>
        <p:txBody>
          <a:bodyPr anchorCtr="0" anchor="ctr" bIns="30475" lIns="60950" spcFirstLastPara="1" rIns="60950" wrap="square" tIns="30475">
            <a:noAutofit/>
          </a:bodyPr>
          <a:lstStyle>
            <a:lvl1pPr lvl="0" algn="l">
              <a:lnSpc>
                <a:spcPct val="100000"/>
              </a:lnSpc>
              <a:spcBef>
                <a:spcPts val="0"/>
              </a:spcBef>
              <a:spcAft>
                <a:spcPts val="0"/>
              </a:spcAft>
              <a:buSzPts val="900"/>
              <a:buNone/>
              <a:defRPr/>
            </a:lvl1pPr>
            <a:lvl2pPr lvl="1" algn="l">
              <a:lnSpc>
                <a:spcPct val="100000"/>
              </a:lnSpc>
              <a:spcBef>
                <a:spcPts val="0"/>
              </a:spcBef>
              <a:spcAft>
                <a:spcPts val="0"/>
              </a:spcAft>
              <a:buSzPts val="900"/>
              <a:buNone/>
              <a:defRPr/>
            </a:lvl2pPr>
            <a:lvl3pPr lvl="2" algn="l">
              <a:lnSpc>
                <a:spcPct val="100000"/>
              </a:lnSpc>
              <a:spcBef>
                <a:spcPts val="0"/>
              </a:spcBef>
              <a:spcAft>
                <a:spcPts val="0"/>
              </a:spcAft>
              <a:buSzPts val="900"/>
              <a:buNone/>
              <a:defRPr/>
            </a:lvl3pPr>
            <a:lvl4pPr lvl="3" algn="l">
              <a:lnSpc>
                <a:spcPct val="100000"/>
              </a:lnSpc>
              <a:spcBef>
                <a:spcPts val="0"/>
              </a:spcBef>
              <a:spcAft>
                <a:spcPts val="0"/>
              </a:spcAft>
              <a:buSzPts val="900"/>
              <a:buNone/>
              <a:defRPr/>
            </a:lvl4pPr>
            <a:lvl5pPr lvl="4" algn="l">
              <a:lnSpc>
                <a:spcPct val="100000"/>
              </a:lnSpc>
              <a:spcBef>
                <a:spcPts val="0"/>
              </a:spcBef>
              <a:spcAft>
                <a:spcPts val="0"/>
              </a:spcAft>
              <a:buSzPts val="900"/>
              <a:buNone/>
              <a:defRPr/>
            </a:lvl5pPr>
            <a:lvl6pPr lvl="5" algn="l">
              <a:lnSpc>
                <a:spcPct val="100000"/>
              </a:lnSpc>
              <a:spcBef>
                <a:spcPts val="0"/>
              </a:spcBef>
              <a:spcAft>
                <a:spcPts val="0"/>
              </a:spcAft>
              <a:buSzPts val="900"/>
              <a:buNone/>
              <a:defRPr/>
            </a:lvl6pPr>
            <a:lvl7pPr lvl="6" algn="l">
              <a:lnSpc>
                <a:spcPct val="100000"/>
              </a:lnSpc>
              <a:spcBef>
                <a:spcPts val="0"/>
              </a:spcBef>
              <a:spcAft>
                <a:spcPts val="0"/>
              </a:spcAft>
              <a:buSzPts val="900"/>
              <a:buNone/>
              <a:defRPr/>
            </a:lvl7pPr>
            <a:lvl8pPr lvl="7" algn="l">
              <a:lnSpc>
                <a:spcPct val="100000"/>
              </a:lnSpc>
              <a:spcBef>
                <a:spcPts val="0"/>
              </a:spcBef>
              <a:spcAft>
                <a:spcPts val="0"/>
              </a:spcAft>
              <a:buSzPts val="900"/>
              <a:buNone/>
              <a:defRPr/>
            </a:lvl8pPr>
            <a:lvl9pPr lvl="8" algn="l">
              <a:lnSpc>
                <a:spcPct val="100000"/>
              </a:lnSpc>
              <a:spcBef>
                <a:spcPts val="0"/>
              </a:spcBef>
              <a:spcAft>
                <a:spcPts val="0"/>
              </a:spcAft>
              <a:buSzPts val="900"/>
              <a:buNone/>
              <a:defRPr/>
            </a:lvl9pPr>
          </a:lstStyle>
          <a:p/>
        </p:txBody>
      </p:sp>
      <p:sp>
        <p:nvSpPr>
          <p:cNvPr id="151" name="Google Shape;151;g2b2c63d4081_2_63"/>
          <p:cNvSpPr txBox="1"/>
          <p:nvPr>
            <p:ph idx="11" type="ftr"/>
          </p:nvPr>
        </p:nvSpPr>
        <p:spPr>
          <a:xfrm>
            <a:off x="2082800" y="4237567"/>
            <a:ext cx="1930400" cy="243417"/>
          </a:xfrm>
          <a:prstGeom prst="rect">
            <a:avLst/>
          </a:prstGeom>
          <a:noFill/>
          <a:ln>
            <a:noFill/>
          </a:ln>
        </p:spPr>
        <p:txBody>
          <a:bodyPr anchorCtr="0" anchor="ctr" bIns="30475" lIns="60950" spcFirstLastPara="1" rIns="60950" wrap="square" tIns="30475">
            <a:noAutofit/>
          </a:bodyPr>
          <a:lstStyle>
            <a:lvl1pPr lvl="0" algn="ctr">
              <a:lnSpc>
                <a:spcPct val="100000"/>
              </a:lnSpc>
              <a:spcBef>
                <a:spcPts val="0"/>
              </a:spcBef>
              <a:spcAft>
                <a:spcPts val="0"/>
              </a:spcAft>
              <a:buSzPts val="900"/>
              <a:buNone/>
              <a:defRPr/>
            </a:lvl1pPr>
            <a:lvl2pPr lvl="1" algn="l">
              <a:lnSpc>
                <a:spcPct val="100000"/>
              </a:lnSpc>
              <a:spcBef>
                <a:spcPts val="0"/>
              </a:spcBef>
              <a:spcAft>
                <a:spcPts val="0"/>
              </a:spcAft>
              <a:buSzPts val="900"/>
              <a:buNone/>
              <a:defRPr/>
            </a:lvl2pPr>
            <a:lvl3pPr lvl="2" algn="l">
              <a:lnSpc>
                <a:spcPct val="100000"/>
              </a:lnSpc>
              <a:spcBef>
                <a:spcPts val="0"/>
              </a:spcBef>
              <a:spcAft>
                <a:spcPts val="0"/>
              </a:spcAft>
              <a:buSzPts val="900"/>
              <a:buNone/>
              <a:defRPr/>
            </a:lvl3pPr>
            <a:lvl4pPr lvl="3" algn="l">
              <a:lnSpc>
                <a:spcPct val="100000"/>
              </a:lnSpc>
              <a:spcBef>
                <a:spcPts val="0"/>
              </a:spcBef>
              <a:spcAft>
                <a:spcPts val="0"/>
              </a:spcAft>
              <a:buSzPts val="900"/>
              <a:buNone/>
              <a:defRPr/>
            </a:lvl4pPr>
            <a:lvl5pPr lvl="4" algn="l">
              <a:lnSpc>
                <a:spcPct val="100000"/>
              </a:lnSpc>
              <a:spcBef>
                <a:spcPts val="0"/>
              </a:spcBef>
              <a:spcAft>
                <a:spcPts val="0"/>
              </a:spcAft>
              <a:buSzPts val="900"/>
              <a:buNone/>
              <a:defRPr/>
            </a:lvl5pPr>
            <a:lvl6pPr lvl="5" algn="l">
              <a:lnSpc>
                <a:spcPct val="100000"/>
              </a:lnSpc>
              <a:spcBef>
                <a:spcPts val="0"/>
              </a:spcBef>
              <a:spcAft>
                <a:spcPts val="0"/>
              </a:spcAft>
              <a:buSzPts val="900"/>
              <a:buNone/>
              <a:defRPr/>
            </a:lvl6pPr>
            <a:lvl7pPr lvl="6" algn="l">
              <a:lnSpc>
                <a:spcPct val="100000"/>
              </a:lnSpc>
              <a:spcBef>
                <a:spcPts val="0"/>
              </a:spcBef>
              <a:spcAft>
                <a:spcPts val="0"/>
              </a:spcAft>
              <a:buSzPts val="900"/>
              <a:buNone/>
              <a:defRPr/>
            </a:lvl7pPr>
            <a:lvl8pPr lvl="7" algn="l">
              <a:lnSpc>
                <a:spcPct val="100000"/>
              </a:lnSpc>
              <a:spcBef>
                <a:spcPts val="0"/>
              </a:spcBef>
              <a:spcAft>
                <a:spcPts val="0"/>
              </a:spcAft>
              <a:buSzPts val="900"/>
              <a:buNone/>
              <a:defRPr/>
            </a:lvl8pPr>
            <a:lvl9pPr lvl="8" algn="l">
              <a:lnSpc>
                <a:spcPct val="100000"/>
              </a:lnSpc>
              <a:spcBef>
                <a:spcPts val="0"/>
              </a:spcBef>
              <a:spcAft>
                <a:spcPts val="0"/>
              </a:spcAft>
              <a:buSzPts val="900"/>
              <a:buNone/>
              <a:defRPr/>
            </a:lvl9pPr>
          </a:lstStyle>
          <a:p/>
        </p:txBody>
      </p:sp>
      <p:sp>
        <p:nvSpPr>
          <p:cNvPr id="152" name="Google Shape;152;g2b2c63d4081_2_63"/>
          <p:cNvSpPr txBox="1"/>
          <p:nvPr>
            <p:ph idx="12" type="sldNum"/>
          </p:nvPr>
        </p:nvSpPr>
        <p:spPr>
          <a:xfrm>
            <a:off x="4368800" y="4237567"/>
            <a:ext cx="1422400" cy="243417"/>
          </a:xfrm>
          <a:prstGeom prst="rect">
            <a:avLst/>
          </a:prstGeom>
          <a:noFill/>
          <a:ln>
            <a:noFill/>
          </a:ln>
        </p:spPr>
        <p:txBody>
          <a:bodyPr anchorCtr="0" anchor="ctr" bIns="30475" lIns="60950" spcFirstLastPara="1" rIns="60950" wrap="square" tIns="30475">
            <a:noAutofit/>
          </a:bodyPr>
          <a:lstStyle>
            <a:lvl1pPr indent="0" lvl="0" marL="0" marR="0" algn="r">
              <a:lnSpc>
                <a:spcPct val="100000"/>
              </a:lnSpc>
              <a:spcBef>
                <a:spcPts val="0"/>
              </a:spcBef>
              <a:spcAft>
                <a:spcPts val="0"/>
              </a:spcAft>
              <a:buClr>
                <a:srgbClr val="000000"/>
              </a:buClr>
              <a:buSzPts val="800"/>
              <a:buFont typeface="Arial"/>
              <a:buNone/>
              <a:defRPr b="0" i="0" sz="8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800"/>
              <a:buFont typeface="Arial"/>
              <a:buNone/>
              <a:defRPr b="0" i="0" sz="8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800"/>
              <a:buFont typeface="Arial"/>
              <a:buNone/>
              <a:defRPr b="0" i="0" sz="8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800"/>
              <a:buFont typeface="Arial"/>
              <a:buNone/>
              <a:defRPr b="0" i="0" sz="8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800"/>
              <a:buFont typeface="Arial"/>
              <a:buNone/>
              <a:defRPr b="0" i="0" sz="8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800"/>
              <a:buFont typeface="Arial"/>
              <a:buNone/>
              <a:defRPr b="0" i="0" sz="8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800"/>
              <a:buFont typeface="Arial"/>
              <a:buNone/>
              <a:defRPr b="0" i="0" sz="8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800"/>
              <a:buFont typeface="Arial"/>
              <a:buNone/>
              <a:defRPr b="0" i="0" sz="8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800"/>
              <a:buFont typeface="Arial"/>
              <a:buNone/>
              <a:defRPr b="0" i="0" sz="8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ertical Title and Text" type="vertTitleAndTx">
  <p:cSld name="VERTICAL_TITLE_AND_VERTICAL_TEXT">
    <p:spTree>
      <p:nvGrpSpPr>
        <p:cNvPr id="153" name="Shape 153"/>
        <p:cNvGrpSpPr/>
        <p:nvPr/>
      </p:nvGrpSpPr>
      <p:grpSpPr>
        <a:xfrm>
          <a:off x="0" y="0"/>
          <a:ext cx="0" cy="0"/>
          <a:chOff x="0" y="0"/>
          <a:chExt cx="0" cy="0"/>
        </a:xfrm>
      </p:grpSpPr>
      <p:sp>
        <p:nvSpPr>
          <p:cNvPr id="154" name="Google Shape;154;g2b2c63d4081_2_69"/>
          <p:cNvSpPr txBox="1"/>
          <p:nvPr>
            <p:ph type="title"/>
          </p:nvPr>
        </p:nvSpPr>
        <p:spPr>
          <a:xfrm rot="5400000">
            <a:off x="3154892" y="1447800"/>
            <a:ext cx="3901017" cy="1371600"/>
          </a:xfrm>
          <a:prstGeom prst="rect">
            <a:avLst/>
          </a:prstGeom>
          <a:noFill/>
          <a:ln>
            <a:noFill/>
          </a:ln>
        </p:spPr>
        <p:txBody>
          <a:bodyPr anchorCtr="0" anchor="ctr" bIns="30475" lIns="60950" spcFirstLastPara="1" rIns="60950" wrap="square" tIns="30475">
            <a:normAutofit/>
          </a:bodyPr>
          <a:lstStyle>
            <a:lvl1pPr lvl="0" algn="ctr">
              <a:lnSpc>
                <a:spcPct val="100000"/>
              </a:lnSpc>
              <a:spcBef>
                <a:spcPts val="0"/>
              </a:spcBef>
              <a:spcAft>
                <a:spcPts val="0"/>
              </a:spcAft>
              <a:buClr>
                <a:schemeClr val="dk1"/>
              </a:buClr>
              <a:buSzPts val="1200"/>
              <a:buNone/>
              <a:defRPr/>
            </a:lvl1pPr>
            <a:lvl2pPr lvl="1" algn="l">
              <a:lnSpc>
                <a:spcPct val="100000"/>
              </a:lnSpc>
              <a:spcBef>
                <a:spcPts val="0"/>
              </a:spcBef>
              <a:spcAft>
                <a:spcPts val="0"/>
              </a:spcAft>
              <a:buSzPts val="900"/>
              <a:buNone/>
              <a:defRPr/>
            </a:lvl2pPr>
            <a:lvl3pPr lvl="2" algn="l">
              <a:lnSpc>
                <a:spcPct val="100000"/>
              </a:lnSpc>
              <a:spcBef>
                <a:spcPts val="0"/>
              </a:spcBef>
              <a:spcAft>
                <a:spcPts val="0"/>
              </a:spcAft>
              <a:buSzPts val="900"/>
              <a:buNone/>
              <a:defRPr/>
            </a:lvl3pPr>
            <a:lvl4pPr lvl="3" algn="l">
              <a:lnSpc>
                <a:spcPct val="100000"/>
              </a:lnSpc>
              <a:spcBef>
                <a:spcPts val="0"/>
              </a:spcBef>
              <a:spcAft>
                <a:spcPts val="0"/>
              </a:spcAft>
              <a:buSzPts val="900"/>
              <a:buNone/>
              <a:defRPr/>
            </a:lvl4pPr>
            <a:lvl5pPr lvl="4" algn="l">
              <a:lnSpc>
                <a:spcPct val="100000"/>
              </a:lnSpc>
              <a:spcBef>
                <a:spcPts val="0"/>
              </a:spcBef>
              <a:spcAft>
                <a:spcPts val="0"/>
              </a:spcAft>
              <a:buSzPts val="900"/>
              <a:buNone/>
              <a:defRPr/>
            </a:lvl5pPr>
            <a:lvl6pPr lvl="5" algn="l">
              <a:lnSpc>
                <a:spcPct val="100000"/>
              </a:lnSpc>
              <a:spcBef>
                <a:spcPts val="0"/>
              </a:spcBef>
              <a:spcAft>
                <a:spcPts val="0"/>
              </a:spcAft>
              <a:buSzPts val="900"/>
              <a:buNone/>
              <a:defRPr/>
            </a:lvl6pPr>
            <a:lvl7pPr lvl="6" algn="l">
              <a:lnSpc>
                <a:spcPct val="100000"/>
              </a:lnSpc>
              <a:spcBef>
                <a:spcPts val="0"/>
              </a:spcBef>
              <a:spcAft>
                <a:spcPts val="0"/>
              </a:spcAft>
              <a:buSzPts val="900"/>
              <a:buNone/>
              <a:defRPr/>
            </a:lvl7pPr>
            <a:lvl8pPr lvl="7" algn="l">
              <a:lnSpc>
                <a:spcPct val="100000"/>
              </a:lnSpc>
              <a:spcBef>
                <a:spcPts val="0"/>
              </a:spcBef>
              <a:spcAft>
                <a:spcPts val="0"/>
              </a:spcAft>
              <a:buSzPts val="900"/>
              <a:buNone/>
              <a:defRPr/>
            </a:lvl8pPr>
            <a:lvl9pPr lvl="8" algn="l">
              <a:lnSpc>
                <a:spcPct val="100000"/>
              </a:lnSpc>
              <a:spcBef>
                <a:spcPts val="0"/>
              </a:spcBef>
              <a:spcAft>
                <a:spcPts val="0"/>
              </a:spcAft>
              <a:buSzPts val="900"/>
              <a:buNone/>
              <a:defRPr/>
            </a:lvl9pPr>
          </a:lstStyle>
          <a:p/>
        </p:txBody>
      </p:sp>
      <p:sp>
        <p:nvSpPr>
          <p:cNvPr id="155" name="Google Shape;155;g2b2c63d4081_2_69"/>
          <p:cNvSpPr txBox="1"/>
          <p:nvPr>
            <p:ph idx="1" type="body"/>
          </p:nvPr>
        </p:nvSpPr>
        <p:spPr>
          <a:xfrm rot="5400000">
            <a:off x="360892" y="127000"/>
            <a:ext cx="3901017" cy="4013200"/>
          </a:xfrm>
          <a:prstGeom prst="rect">
            <a:avLst/>
          </a:prstGeom>
          <a:noFill/>
          <a:ln>
            <a:noFill/>
          </a:ln>
        </p:spPr>
        <p:txBody>
          <a:bodyPr anchorCtr="0" anchor="t" bIns="30475" lIns="60950" spcFirstLastPara="1" rIns="60950" wrap="square" tIns="30475">
            <a:normAutofit/>
          </a:bodyPr>
          <a:lstStyle>
            <a:lvl1pPr indent="-304800" lvl="0" marL="457200" algn="l">
              <a:lnSpc>
                <a:spcPct val="100000"/>
              </a:lnSpc>
              <a:spcBef>
                <a:spcPts val="200"/>
              </a:spcBef>
              <a:spcAft>
                <a:spcPts val="0"/>
              </a:spcAft>
              <a:buClr>
                <a:schemeClr val="dk1"/>
              </a:buClr>
              <a:buSzPts val="1200"/>
              <a:buChar char="•"/>
              <a:defRPr/>
            </a:lvl1pPr>
            <a:lvl2pPr indent="-304800" lvl="1" marL="914400" algn="l">
              <a:lnSpc>
                <a:spcPct val="100000"/>
              </a:lnSpc>
              <a:spcBef>
                <a:spcPts val="200"/>
              </a:spcBef>
              <a:spcAft>
                <a:spcPts val="0"/>
              </a:spcAft>
              <a:buClr>
                <a:schemeClr val="dk1"/>
              </a:buClr>
              <a:buSzPts val="1200"/>
              <a:buChar char="–"/>
              <a:defRPr/>
            </a:lvl2pPr>
            <a:lvl3pPr indent="-304800" lvl="2" marL="1371600" algn="l">
              <a:lnSpc>
                <a:spcPct val="100000"/>
              </a:lnSpc>
              <a:spcBef>
                <a:spcPts val="200"/>
              </a:spcBef>
              <a:spcAft>
                <a:spcPts val="0"/>
              </a:spcAft>
              <a:buClr>
                <a:schemeClr val="dk1"/>
              </a:buClr>
              <a:buSzPts val="1200"/>
              <a:buChar char="•"/>
              <a:defRPr/>
            </a:lvl3pPr>
            <a:lvl4pPr indent="-304800" lvl="3" marL="1828800" algn="l">
              <a:lnSpc>
                <a:spcPct val="100000"/>
              </a:lnSpc>
              <a:spcBef>
                <a:spcPts val="200"/>
              </a:spcBef>
              <a:spcAft>
                <a:spcPts val="0"/>
              </a:spcAft>
              <a:buClr>
                <a:schemeClr val="dk1"/>
              </a:buClr>
              <a:buSzPts val="1200"/>
              <a:buChar char="–"/>
              <a:defRPr/>
            </a:lvl4pPr>
            <a:lvl5pPr indent="-304800" lvl="4" marL="2286000" algn="l">
              <a:lnSpc>
                <a:spcPct val="100000"/>
              </a:lnSpc>
              <a:spcBef>
                <a:spcPts val="200"/>
              </a:spcBef>
              <a:spcAft>
                <a:spcPts val="0"/>
              </a:spcAft>
              <a:buClr>
                <a:schemeClr val="dk1"/>
              </a:buClr>
              <a:buSzPts val="1200"/>
              <a:buChar char="»"/>
              <a:defRPr/>
            </a:lvl5pPr>
            <a:lvl6pPr indent="-304800" lvl="5" marL="2743200" algn="l">
              <a:lnSpc>
                <a:spcPct val="100000"/>
              </a:lnSpc>
              <a:spcBef>
                <a:spcPts val="200"/>
              </a:spcBef>
              <a:spcAft>
                <a:spcPts val="0"/>
              </a:spcAft>
              <a:buClr>
                <a:schemeClr val="dk1"/>
              </a:buClr>
              <a:buSzPts val="1200"/>
              <a:buChar char="•"/>
              <a:defRPr/>
            </a:lvl6pPr>
            <a:lvl7pPr indent="-304800" lvl="6" marL="3200400" algn="l">
              <a:lnSpc>
                <a:spcPct val="100000"/>
              </a:lnSpc>
              <a:spcBef>
                <a:spcPts val="200"/>
              </a:spcBef>
              <a:spcAft>
                <a:spcPts val="0"/>
              </a:spcAft>
              <a:buClr>
                <a:schemeClr val="dk1"/>
              </a:buClr>
              <a:buSzPts val="1200"/>
              <a:buChar char="•"/>
              <a:defRPr/>
            </a:lvl7pPr>
            <a:lvl8pPr indent="-304800" lvl="7" marL="3657600" algn="l">
              <a:lnSpc>
                <a:spcPct val="100000"/>
              </a:lnSpc>
              <a:spcBef>
                <a:spcPts val="200"/>
              </a:spcBef>
              <a:spcAft>
                <a:spcPts val="0"/>
              </a:spcAft>
              <a:buClr>
                <a:schemeClr val="dk1"/>
              </a:buClr>
              <a:buSzPts val="1200"/>
              <a:buChar char="•"/>
              <a:defRPr/>
            </a:lvl8pPr>
            <a:lvl9pPr indent="-304800" lvl="8" marL="4114800" algn="l">
              <a:lnSpc>
                <a:spcPct val="100000"/>
              </a:lnSpc>
              <a:spcBef>
                <a:spcPts val="200"/>
              </a:spcBef>
              <a:spcAft>
                <a:spcPts val="0"/>
              </a:spcAft>
              <a:buClr>
                <a:schemeClr val="dk1"/>
              </a:buClr>
              <a:buSzPts val="1200"/>
              <a:buChar char="•"/>
              <a:defRPr/>
            </a:lvl9pPr>
          </a:lstStyle>
          <a:p/>
        </p:txBody>
      </p:sp>
      <p:sp>
        <p:nvSpPr>
          <p:cNvPr id="156" name="Google Shape;156;g2b2c63d4081_2_69"/>
          <p:cNvSpPr txBox="1"/>
          <p:nvPr>
            <p:ph idx="10" type="dt"/>
          </p:nvPr>
        </p:nvSpPr>
        <p:spPr>
          <a:xfrm>
            <a:off x="304800" y="4237567"/>
            <a:ext cx="1422400" cy="243417"/>
          </a:xfrm>
          <a:prstGeom prst="rect">
            <a:avLst/>
          </a:prstGeom>
          <a:noFill/>
          <a:ln>
            <a:noFill/>
          </a:ln>
        </p:spPr>
        <p:txBody>
          <a:bodyPr anchorCtr="0" anchor="ctr" bIns="30475" lIns="60950" spcFirstLastPara="1" rIns="60950" wrap="square" tIns="30475">
            <a:noAutofit/>
          </a:bodyPr>
          <a:lstStyle>
            <a:lvl1pPr lvl="0" algn="l">
              <a:lnSpc>
                <a:spcPct val="100000"/>
              </a:lnSpc>
              <a:spcBef>
                <a:spcPts val="0"/>
              </a:spcBef>
              <a:spcAft>
                <a:spcPts val="0"/>
              </a:spcAft>
              <a:buSzPts val="900"/>
              <a:buNone/>
              <a:defRPr/>
            </a:lvl1pPr>
            <a:lvl2pPr lvl="1" algn="l">
              <a:lnSpc>
                <a:spcPct val="100000"/>
              </a:lnSpc>
              <a:spcBef>
                <a:spcPts val="0"/>
              </a:spcBef>
              <a:spcAft>
                <a:spcPts val="0"/>
              </a:spcAft>
              <a:buSzPts val="900"/>
              <a:buNone/>
              <a:defRPr/>
            </a:lvl2pPr>
            <a:lvl3pPr lvl="2" algn="l">
              <a:lnSpc>
                <a:spcPct val="100000"/>
              </a:lnSpc>
              <a:spcBef>
                <a:spcPts val="0"/>
              </a:spcBef>
              <a:spcAft>
                <a:spcPts val="0"/>
              </a:spcAft>
              <a:buSzPts val="900"/>
              <a:buNone/>
              <a:defRPr/>
            </a:lvl3pPr>
            <a:lvl4pPr lvl="3" algn="l">
              <a:lnSpc>
                <a:spcPct val="100000"/>
              </a:lnSpc>
              <a:spcBef>
                <a:spcPts val="0"/>
              </a:spcBef>
              <a:spcAft>
                <a:spcPts val="0"/>
              </a:spcAft>
              <a:buSzPts val="900"/>
              <a:buNone/>
              <a:defRPr/>
            </a:lvl4pPr>
            <a:lvl5pPr lvl="4" algn="l">
              <a:lnSpc>
                <a:spcPct val="100000"/>
              </a:lnSpc>
              <a:spcBef>
                <a:spcPts val="0"/>
              </a:spcBef>
              <a:spcAft>
                <a:spcPts val="0"/>
              </a:spcAft>
              <a:buSzPts val="900"/>
              <a:buNone/>
              <a:defRPr/>
            </a:lvl5pPr>
            <a:lvl6pPr lvl="5" algn="l">
              <a:lnSpc>
                <a:spcPct val="100000"/>
              </a:lnSpc>
              <a:spcBef>
                <a:spcPts val="0"/>
              </a:spcBef>
              <a:spcAft>
                <a:spcPts val="0"/>
              </a:spcAft>
              <a:buSzPts val="900"/>
              <a:buNone/>
              <a:defRPr/>
            </a:lvl6pPr>
            <a:lvl7pPr lvl="6" algn="l">
              <a:lnSpc>
                <a:spcPct val="100000"/>
              </a:lnSpc>
              <a:spcBef>
                <a:spcPts val="0"/>
              </a:spcBef>
              <a:spcAft>
                <a:spcPts val="0"/>
              </a:spcAft>
              <a:buSzPts val="900"/>
              <a:buNone/>
              <a:defRPr/>
            </a:lvl7pPr>
            <a:lvl8pPr lvl="7" algn="l">
              <a:lnSpc>
                <a:spcPct val="100000"/>
              </a:lnSpc>
              <a:spcBef>
                <a:spcPts val="0"/>
              </a:spcBef>
              <a:spcAft>
                <a:spcPts val="0"/>
              </a:spcAft>
              <a:buSzPts val="900"/>
              <a:buNone/>
              <a:defRPr/>
            </a:lvl8pPr>
            <a:lvl9pPr lvl="8" algn="l">
              <a:lnSpc>
                <a:spcPct val="100000"/>
              </a:lnSpc>
              <a:spcBef>
                <a:spcPts val="0"/>
              </a:spcBef>
              <a:spcAft>
                <a:spcPts val="0"/>
              </a:spcAft>
              <a:buSzPts val="900"/>
              <a:buNone/>
              <a:defRPr/>
            </a:lvl9pPr>
          </a:lstStyle>
          <a:p/>
        </p:txBody>
      </p:sp>
      <p:sp>
        <p:nvSpPr>
          <p:cNvPr id="157" name="Google Shape;157;g2b2c63d4081_2_69"/>
          <p:cNvSpPr txBox="1"/>
          <p:nvPr>
            <p:ph idx="11" type="ftr"/>
          </p:nvPr>
        </p:nvSpPr>
        <p:spPr>
          <a:xfrm>
            <a:off x="2082800" y="4237567"/>
            <a:ext cx="1930400" cy="243417"/>
          </a:xfrm>
          <a:prstGeom prst="rect">
            <a:avLst/>
          </a:prstGeom>
          <a:noFill/>
          <a:ln>
            <a:noFill/>
          </a:ln>
        </p:spPr>
        <p:txBody>
          <a:bodyPr anchorCtr="0" anchor="ctr" bIns="30475" lIns="60950" spcFirstLastPara="1" rIns="60950" wrap="square" tIns="30475">
            <a:noAutofit/>
          </a:bodyPr>
          <a:lstStyle>
            <a:lvl1pPr lvl="0" algn="ctr">
              <a:lnSpc>
                <a:spcPct val="100000"/>
              </a:lnSpc>
              <a:spcBef>
                <a:spcPts val="0"/>
              </a:spcBef>
              <a:spcAft>
                <a:spcPts val="0"/>
              </a:spcAft>
              <a:buSzPts val="900"/>
              <a:buNone/>
              <a:defRPr/>
            </a:lvl1pPr>
            <a:lvl2pPr lvl="1" algn="l">
              <a:lnSpc>
                <a:spcPct val="100000"/>
              </a:lnSpc>
              <a:spcBef>
                <a:spcPts val="0"/>
              </a:spcBef>
              <a:spcAft>
                <a:spcPts val="0"/>
              </a:spcAft>
              <a:buSzPts val="900"/>
              <a:buNone/>
              <a:defRPr/>
            </a:lvl2pPr>
            <a:lvl3pPr lvl="2" algn="l">
              <a:lnSpc>
                <a:spcPct val="100000"/>
              </a:lnSpc>
              <a:spcBef>
                <a:spcPts val="0"/>
              </a:spcBef>
              <a:spcAft>
                <a:spcPts val="0"/>
              </a:spcAft>
              <a:buSzPts val="900"/>
              <a:buNone/>
              <a:defRPr/>
            </a:lvl3pPr>
            <a:lvl4pPr lvl="3" algn="l">
              <a:lnSpc>
                <a:spcPct val="100000"/>
              </a:lnSpc>
              <a:spcBef>
                <a:spcPts val="0"/>
              </a:spcBef>
              <a:spcAft>
                <a:spcPts val="0"/>
              </a:spcAft>
              <a:buSzPts val="900"/>
              <a:buNone/>
              <a:defRPr/>
            </a:lvl4pPr>
            <a:lvl5pPr lvl="4" algn="l">
              <a:lnSpc>
                <a:spcPct val="100000"/>
              </a:lnSpc>
              <a:spcBef>
                <a:spcPts val="0"/>
              </a:spcBef>
              <a:spcAft>
                <a:spcPts val="0"/>
              </a:spcAft>
              <a:buSzPts val="900"/>
              <a:buNone/>
              <a:defRPr/>
            </a:lvl5pPr>
            <a:lvl6pPr lvl="5" algn="l">
              <a:lnSpc>
                <a:spcPct val="100000"/>
              </a:lnSpc>
              <a:spcBef>
                <a:spcPts val="0"/>
              </a:spcBef>
              <a:spcAft>
                <a:spcPts val="0"/>
              </a:spcAft>
              <a:buSzPts val="900"/>
              <a:buNone/>
              <a:defRPr/>
            </a:lvl6pPr>
            <a:lvl7pPr lvl="6" algn="l">
              <a:lnSpc>
                <a:spcPct val="100000"/>
              </a:lnSpc>
              <a:spcBef>
                <a:spcPts val="0"/>
              </a:spcBef>
              <a:spcAft>
                <a:spcPts val="0"/>
              </a:spcAft>
              <a:buSzPts val="900"/>
              <a:buNone/>
              <a:defRPr/>
            </a:lvl7pPr>
            <a:lvl8pPr lvl="7" algn="l">
              <a:lnSpc>
                <a:spcPct val="100000"/>
              </a:lnSpc>
              <a:spcBef>
                <a:spcPts val="0"/>
              </a:spcBef>
              <a:spcAft>
                <a:spcPts val="0"/>
              </a:spcAft>
              <a:buSzPts val="900"/>
              <a:buNone/>
              <a:defRPr/>
            </a:lvl8pPr>
            <a:lvl9pPr lvl="8" algn="l">
              <a:lnSpc>
                <a:spcPct val="100000"/>
              </a:lnSpc>
              <a:spcBef>
                <a:spcPts val="0"/>
              </a:spcBef>
              <a:spcAft>
                <a:spcPts val="0"/>
              </a:spcAft>
              <a:buSzPts val="900"/>
              <a:buNone/>
              <a:defRPr/>
            </a:lvl9pPr>
          </a:lstStyle>
          <a:p/>
        </p:txBody>
      </p:sp>
      <p:sp>
        <p:nvSpPr>
          <p:cNvPr id="158" name="Google Shape;158;g2b2c63d4081_2_69"/>
          <p:cNvSpPr txBox="1"/>
          <p:nvPr>
            <p:ph idx="12" type="sldNum"/>
          </p:nvPr>
        </p:nvSpPr>
        <p:spPr>
          <a:xfrm>
            <a:off x="4368800" y="4237567"/>
            <a:ext cx="1422400" cy="243417"/>
          </a:xfrm>
          <a:prstGeom prst="rect">
            <a:avLst/>
          </a:prstGeom>
          <a:noFill/>
          <a:ln>
            <a:noFill/>
          </a:ln>
        </p:spPr>
        <p:txBody>
          <a:bodyPr anchorCtr="0" anchor="ctr" bIns="30475" lIns="60950" spcFirstLastPara="1" rIns="60950" wrap="square" tIns="30475">
            <a:noAutofit/>
          </a:bodyPr>
          <a:lstStyle>
            <a:lvl1pPr indent="0" lvl="0" marL="0" marR="0" algn="r">
              <a:lnSpc>
                <a:spcPct val="100000"/>
              </a:lnSpc>
              <a:spcBef>
                <a:spcPts val="0"/>
              </a:spcBef>
              <a:spcAft>
                <a:spcPts val="0"/>
              </a:spcAft>
              <a:buClr>
                <a:srgbClr val="000000"/>
              </a:buClr>
              <a:buSzPts val="800"/>
              <a:buFont typeface="Arial"/>
              <a:buNone/>
              <a:defRPr b="0" i="0" sz="8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800"/>
              <a:buFont typeface="Arial"/>
              <a:buNone/>
              <a:defRPr b="0" i="0" sz="8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800"/>
              <a:buFont typeface="Arial"/>
              <a:buNone/>
              <a:defRPr b="0" i="0" sz="8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800"/>
              <a:buFont typeface="Arial"/>
              <a:buNone/>
              <a:defRPr b="0" i="0" sz="8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800"/>
              <a:buFont typeface="Arial"/>
              <a:buNone/>
              <a:defRPr b="0" i="0" sz="8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800"/>
              <a:buFont typeface="Arial"/>
              <a:buNone/>
              <a:defRPr b="0" i="0" sz="8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800"/>
              <a:buFont typeface="Arial"/>
              <a:buNone/>
              <a:defRPr b="0" i="0" sz="8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800"/>
              <a:buFont typeface="Arial"/>
              <a:buNone/>
              <a:defRPr b="0" i="0" sz="8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800"/>
              <a:buFont typeface="Arial"/>
              <a:buNone/>
              <a:defRPr b="0" i="0" sz="8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节标题">
  <p:cSld name="SECTION_HEADER_1">
    <p:spTree>
      <p:nvGrpSpPr>
        <p:cNvPr id="159" name="Shape 159"/>
        <p:cNvGrpSpPr/>
        <p:nvPr/>
      </p:nvGrpSpPr>
      <p:grpSpPr>
        <a:xfrm>
          <a:off x="0" y="0"/>
          <a:ext cx="0" cy="0"/>
          <a:chOff x="0" y="0"/>
          <a:chExt cx="0" cy="0"/>
        </a:xfrm>
      </p:grpSpPr>
      <p:pic>
        <p:nvPicPr>
          <p:cNvPr descr="34_画板 1" id="160" name="Google Shape;160;g30ee09d5218_0_219"/>
          <p:cNvPicPr preferRelativeResize="0"/>
          <p:nvPr/>
        </p:nvPicPr>
        <p:blipFill rotWithShape="1">
          <a:blip r:embed="rId2">
            <a:alphaModFix/>
          </a:blip>
          <a:srcRect b="0" l="0" r="0" t="0"/>
          <a:stretch/>
        </p:blipFill>
        <p:spPr>
          <a:xfrm>
            <a:off x="0" y="-317"/>
            <a:ext cx="12192000" cy="6857684"/>
          </a:xfrm>
          <a:prstGeom prst="rect">
            <a:avLst/>
          </a:prstGeom>
          <a:noFill/>
          <a:ln>
            <a:noFill/>
          </a:ln>
        </p:spPr>
      </p:pic>
      <p:pic>
        <p:nvPicPr>
          <p:cNvPr descr="51_画板 1" id="161" name="Google Shape;161;g30ee09d5218_0_219"/>
          <p:cNvPicPr preferRelativeResize="0"/>
          <p:nvPr/>
        </p:nvPicPr>
        <p:blipFill rotWithShape="1">
          <a:blip r:embed="rId3">
            <a:alphaModFix/>
          </a:blip>
          <a:srcRect b="-914" l="51290" r="6686" t="16986"/>
          <a:stretch/>
        </p:blipFill>
        <p:spPr>
          <a:xfrm>
            <a:off x="6200995" y="1091390"/>
            <a:ext cx="5126769" cy="5785201"/>
          </a:xfrm>
          <a:prstGeom prst="rect">
            <a:avLst/>
          </a:prstGeom>
          <a:noFill/>
          <a:ln>
            <a:noFill/>
          </a:ln>
        </p:spPr>
      </p:pic>
      <p:sp>
        <p:nvSpPr>
          <p:cNvPr id="162" name="Google Shape;162;g30ee09d5218_0_219"/>
          <p:cNvSpPr txBox="1"/>
          <p:nvPr>
            <p:ph idx="10" type="dt"/>
          </p:nvPr>
        </p:nvSpPr>
        <p:spPr>
          <a:xfrm>
            <a:off x="879742" y="6349833"/>
            <a:ext cx="2700000" cy="316800"/>
          </a:xfrm>
          <a:prstGeom prst="rect">
            <a:avLst/>
          </a:prstGeom>
          <a:noFill/>
          <a:ln>
            <a:noFill/>
          </a:ln>
        </p:spPr>
        <p:txBody>
          <a:bodyPr anchorCtr="0" anchor="ctr" bIns="45700" lIns="91425" spcFirstLastPara="1" rIns="91425" wrap="square" tIns="45700">
            <a:normAutofit/>
          </a:bodyPr>
          <a:lstStyle>
            <a:lvl1pPr lvl="0" algn="l">
              <a:lnSpc>
                <a:spcPct val="100000"/>
              </a:lnSpc>
              <a:spcBef>
                <a:spcPts val="0"/>
              </a:spcBef>
              <a:spcAft>
                <a:spcPts val="0"/>
              </a:spcAft>
              <a:buSzPts val="1400"/>
              <a:buNone/>
              <a:defRPr>
                <a:solidFill>
                  <a:srgbClr val="999999"/>
                </a:solidFill>
                <a:latin typeface="Arial"/>
                <a:ea typeface="Arial"/>
                <a:cs typeface="Arial"/>
                <a:sym typeface="Aria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63" name="Google Shape;163;g30ee09d5218_0_219"/>
          <p:cNvSpPr txBox="1"/>
          <p:nvPr>
            <p:ph idx="11" type="ftr"/>
          </p:nvPr>
        </p:nvSpPr>
        <p:spPr>
          <a:xfrm>
            <a:off x="4116000" y="6349833"/>
            <a:ext cx="3960000" cy="316800"/>
          </a:xfrm>
          <a:prstGeom prst="rect">
            <a:avLst/>
          </a:prstGeom>
          <a:noFill/>
          <a:ln>
            <a:noFill/>
          </a:ln>
        </p:spPr>
        <p:txBody>
          <a:bodyPr anchorCtr="0" anchor="ctr" bIns="45700" lIns="91425" spcFirstLastPara="1" rIns="91425" wrap="square" tIns="45700">
            <a:normAutofit/>
          </a:bodyPr>
          <a:lstStyle>
            <a:lvl1pPr lvl="0" algn="ctr">
              <a:lnSpc>
                <a:spcPct val="100000"/>
              </a:lnSpc>
              <a:spcBef>
                <a:spcPts val="0"/>
              </a:spcBef>
              <a:spcAft>
                <a:spcPts val="0"/>
              </a:spcAft>
              <a:buSzPts val="1400"/>
              <a:buNone/>
              <a:defRPr>
                <a:solidFill>
                  <a:srgbClr val="999999"/>
                </a:solidFill>
                <a:latin typeface="Arial"/>
                <a:ea typeface="Arial"/>
                <a:cs typeface="Arial"/>
                <a:sym typeface="Aria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64" name="Google Shape;164;g30ee09d5218_0_219"/>
          <p:cNvSpPr txBox="1"/>
          <p:nvPr>
            <p:ph idx="12" type="sldNum"/>
          </p:nvPr>
        </p:nvSpPr>
        <p:spPr>
          <a:xfrm>
            <a:off x="8610600" y="6349833"/>
            <a:ext cx="2700000" cy="316800"/>
          </a:xfrm>
          <a:prstGeom prst="rect">
            <a:avLst/>
          </a:prstGeom>
          <a:noFill/>
          <a:ln>
            <a:noFill/>
          </a:ln>
        </p:spPr>
        <p:txBody>
          <a:bodyPr anchorCtr="0" anchor="ctr" bIns="45700" lIns="91425" spcFirstLastPara="1" rIns="91425" wrap="square" tIns="45700">
            <a:norm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999999"/>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999999"/>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999999"/>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999999"/>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999999"/>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999999"/>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999999"/>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999999"/>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999999"/>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grpSp>
        <p:nvGrpSpPr>
          <p:cNvPr id="165" name="Google Shape;165;g30ee09d5218_0_219"/>
          <p:cNvGrpSpPr/>
          <p:nvPr/>
        </p:nvGrpSpPr>
        <p:grpSpPr>
          <a:xfrm>
            <a:off x="1016634" y="4200074"/>
            <a:ext cx="1711960" cy="381000"/>
            <a:chOff x="2086" y="6488"/>
            <a:chExt cx="2696" cy="600"/>
          </a:xfrm>
        </p:grpSpPr>
        <p:sp>
          <p:nvSpPr>
            <p:cNvPr id="166" name="Google Shape;166;g30ee09d5218_0_219"/>
            <p:cNvSpPr/>
            <p:nvPr/>
          </p:nvSpPr>
          <p:spPr>
            <a:xfrm>
              <a:off x="4182" y="6488"/>
              <a:ext cx="600" cy="600"/>
            </a:xfrm>
            <a:prstGeom prst="chevron">
              <a:avLst>
                <a:gd fmla="val 52069" name="adj"/>
              </a:avLst>
            </a:prstGeom>
            <a:solidFill>
              <a:schemeClr val="dk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620"/>
                <a:buFont typeface="Arial"/>
                <a:buNone/>
              </a:pPr>
              <a:r>
                <a:t/>
              </a:r>
              <a:endParaRPr b="0" i="0" sz="1620" u="none" cap="none" strike="noStrike">
                <a:solidFill>
                  <a:srgbClr val="262626"/>
                </a:solidFill>
                <a:latin typeface="Arial Black"/>
                <a:ea typeface="Arial Black"/>
                <a:cs typeface="Arial Black"/>
                <a:sym typeface="Arial Black"/>
              </a:endParaRPr>
            </a:p>
          </p:txBody>
        </p:sp>
        <p:sp>
          <p:nvSpPr>
            <p:cNvPr id="167" name="Google Shape;167;g30ee09d5218_0_219"/>
            <p:cNvSpPr/>
            <p:nvPr/>
          </p:nvSpPr>
          <p:spPr>
            <a:xfrm>
              <a:off x="3763" y="6488"/>
              <a:ext cx="600" cy="600"/>
            </a:xfrm>
            <a:prstGeom prst="chevron">
              <a:avLst>
                <a:gd fmla="val 52069" name="adj"/>
              </a:avLst>
            </a:prstGeom>
            <a:solidFill>
              <a:schemeClr val="dk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620"/>
                <a:buFont typeface="Arial"/>
                <a:buNone/>
              </a:pPr>
              <a:r>
                <a:t/>
              </a:r>
              <a:endParaRPr b="0" i="0" sz="1620" u="none" cap="none" strike="noStrike">
                <a:solidFill>
                  <a:srgbClr val="262626"/>
                </a:solidFill>
                <a:latin typeface="Arial Black"/>
                <a:ea typeface="Arial Black"/>
                <a:cs typeface="Arial Black"/>
                <a:sym typeface="Arial Black"/>
              </a:endParaRPr>
            </a:p>
          </p:txBody>
        </p:sp>
        <p:sp>
          <p:nvSpPr>
            <p:cNvPr id="168" name="Google Shape;168;g30ee09d5218_0_219"/>
            <p:cNvSpPr/>
            <p:nvPr/>
          </p:nvSpPr>
          <p:spPr>
            <a:xfrm>
              <a:off x="3344" y="6488"/>
              <a:ext cx="600" cy="600"/>
            </a:xfrm>
            <a:prstGeom prst="chevron">
              <a:avLst>
                <a:gd fmla="val 52069" name="adj"/>
              </a:avLst>
            </a:prstGeom>
            <a:solidFill>
              <a:schemeClr val="dk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620"/>
                <a:buFont typeface="Arial"/>
                <a:buNone/>
              </a:pPr>
              <a:r>
                <a:t/>
              </a:r>
              <a:endParaRPr b="0" i="0" sz="1620" u="none" cap="none" strike="noStrike">
                <a:solidFill>
                  <a:srgbClr val="262626"/>
                </a:solidFill>
                <a:latin typeface="Arial Black"/>
                <a:ea typeface="Arial Black"/>
                <a:cs typeface="Arial Black"/>
                <a:sym typeface="Arial Black"/>
              </a:endParaRPr>
            </a:p>
          </p:txBody>
        </p:sp>
        <p:sp>
          <p:nvSpPr>
            <p:cNvPr id="169" name="Google Shape;169;g30ee09d5218_0_219"/>
            <p:cNvSpPr/>
            <p:nvPr/>
          </p:nvSpPr>
          <p:spPr>
            <a:xfrm>
              <a:off x="2924" y="6488"/>
              <a:ext cx="600" cy="600"/>
            </a:xfrm>
            <a:prstGeom prst="chevron">
              <a:avLst>
                <a:gd fmla="val 52069" name="adj"/>
              </a:avLst>
            </a:prstGeom>
            <a:solidFill>
              <a:schemeClr val="dk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620"/>
                <a:buFont typeface="Arial"/>
                <a:buNone/>
              </a:pPr>
              <a:r>
                <a:t/>
              </a:r>
              <a:endParaRPr b="0" i="0" sz="1620" u="none" cap="none" strike="noStrike">
                <a:solidFill>
                  <a:srgbClr val="262626"/>
                </a:solidFill>
                <a:latin typeface="Arial Black"/>
                <a:ea typeface="Arial Black"/>
                <a:cs typeface="Arial Black"/>
                <a:sym typeface="Arial Black"/>
              </a:endParaRPr>
            </a:p>
          </p:txBody>
        </p:sp>
        <p:sp>
          <p:nvSpPr>
            <p:cNvPr id="170" name="Google Shape;170;g30ee09d5218_0_219"/>
            <p:cNvSpPr/>
            <p:nvPr/>
          </p:nvSpPr>
          <p:spPr>
            <a:xfrm>
              <a:off x="2505" y="6488"/>
              <a:ext cx="600" cy="600"/>
            </a:xfrm>
            <a:prstGeom prst="chevron">
              <a:avLst>
                <a:gd fmla="val 52069" name="adj"/>
              </a:avLst>
            </a:prstGeom>
            <a:solidFill>
              <a:schemeClr val="dk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620"/>
                <a:buFont typeface="Arial"/>
                <a:buNone/>
              </a:pPr>
              <a:r>
                <a:t/>
              </a:r>
              <a:endParaRPr b="0" i="0" sz="1620" u="none" cap="none" strike="noStrike">
                <a:solidFill>
                  <a:srgbClr val="262626"/>
                </a:solidFill>
                <a:latin typeface="Arial Black"/>
                <a:ea typeface="Arial Black"/>
                <a:cs typeface="Arial Black"/>
                <a:sym typeface="Arial Black"/>
              </a:endParaRPr>
            </a:p>
          </p:txBody>
        </p:sp>
        <p:sp>
          <p:nvSpPr>
            <p:cNvPr id="171" name="Google Shape;171;g30ee09d5218_0_219"/>
            <p:cNvSpPr/>
            <p:nvPr/>
          </p:nvSpPr>
          <p:spPr>
            <a:xfrm>
              <a:off x="2086" y="6488"/>
              <a:ext cx="600" cy="600"/>
            </a:xfrm>
            <a:prstGeom prst="chevron">
              <a:avLst>
                <a:gd fmla="val 52069" name="adj"/>
              </a:avLst>
            </a:prstGeom>
            <a:solidFill>
              <a:schemeClr val="dk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620"/>
                <a:buFont typeface="Arial"/>
                <a:buNone/>
              </a:pPr>
              <a:r>
                <a:t/>
              </a:r>
              <a:endParaRPr b="0" i="0" sz="1620" u="none" cap="none" strike="noStrike">
                <a:solidFill>
                  <a:srgbClr val="262626"/>
                </a:solidFill>
                <a:latin typeface="Arial Black"/>
                <a:ea typeface="Arial Black"/>
                <a:cs typeface="Arial Black"/>
                <a:sym typeface="Arial Black"/>
              </a:endParaRPr>
            </a:p>
          </p:txBody>
        </p:sp>
      </p:grpSp>
      <p:sp>
        <p:nvSpPr>
          <p:cNvPr id="172" name="Google Shape;172;g30ee09d5218_0_219"/>
          <p:cNvSpPr txBox="1"/>
          <p:nvPr>
            <p:ph type="ctrTitle"/>
          </p:nvPr>
        </p:nvSpPr>
        <p:spPr>
          <a:xfrm>
            <a:off x="997584" y="2977064"/>
            <a:ext cx="5199300" cy="972300"/>
          </a:xfrm>
          <a:prstGeom prst="rect">
            <a:avLst/>
          </a:prstGeom>
          <a:noFill/>
          <a:ln>
            <a:noFill/>
          </a:ln>
        </p:spPr>
        <p:txBody>
          <a:bodyPr anchorCtr="0" anchor="b" bIns="0" lIns="0" spcFirstLastPara="1" rIns="90000" wrap="square" tIns="0">
            <a:normAutofit/>
          </a:bodyPr>
          <a:lstStyle>
            <a:lvl1pPr lvl="0" marR="0" algn="l">
              <a:lnSpc>
                <a:spcPct val="88000"/>
              </a:lnSpc>
              <a:spcBef>
                <a:spcPts val="0"/>
              </a:spcBef>
              <a:spcAft>
                <a:spcPts val="0"/>
              </a:spcAft>
              <a:buClr>
                <a:srgbClr val="262626"/>
              </a:buClr>
              <a:buSzPts val="5900"/>
              <a:buFont typeface="Arial"/>
              <a:buNone/>
              <a:defRPr b="1" i="0" sz="5900" u="none" cap="none" strike="noStrike">
                <a:solidFill>
                  <a:srgbClr val="262626"/>
                </a:solidFill>
                <a:latin typeface="Arial"/>
                <a:ea typeface="Arial"/>
                <a:cs typeface="Arial"/>
                <a:sym typeface="Aria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73" name="Google Shape;173;g30ee09d5218_0_219"/>
          <p:cNvSpPr txBox="1"/>
          <p:nvPr>
            <p:ph idx="1" type="body"/>
          </p:nvPr>
        </p:nvSpPr>
        <p:spPr>
          <a:xfrm>
            <a:off x="997584" y="4821739"/>
            <a:ext cx="4995900" cy="1102800"/>
          </a:xfrm>
          <a:prstGeom prst="rect">
            <a:avLst/>
          </a:prstGeom>
          <a:noFill/>
          <a:ln>
            <a:noFill/>
          </a:ln>
        </p:spPr>
        <p:txBody>
          <a:bodyPr anchorCtr="0" anchor="t" bIns="0" lIns="18000" spcFirstLastPara="1" rIns="82550" wrap="square" tIns="0">
            <a:normAutofit/>
          </a:bodyPr>
          <a:lstStyle>
            <a:lvl1pPr indent="-228600" lvl="0" marL="457200" marR="0" algn="l">
              <a:lnSpc>
                <a:spcPct val="120000"/>
              </a:lnSpc>
              <a:spcBef>
                <a:spcPts val="0"/>
              </a:spcBef>
              <a:spcAft>
                <a:spcPts val="0"/>
              </a:spcAft>
              <a:buClr>
                <a:srgbClr val="262626"/>
              </a:buClr>
              <a:buSzPts val="1600"/>
              <a:buFont typeface="Arial"/>
              <a:buNone/>
              <a:defRPr b="0" i="0" sz="1600" u="none" cap="none" strike="noStrike">
                <a:solidFill>
                  <a:srgbClr val="262626"/>
                </a:solidFill>
                <a:latin typeface="Arial"/>
                <a:ea typeface="Arial"/>
                <a:cs typeface="Arial"/>
                <a:sym typeface="Arial"/>
              </a:defRPr>
            </a:lvl1pPr>
            <a:lvl2pPr indent="-330200" lvl="1" marL="914400" algn="l">
              <a:lnSpc>
                <a:spcPct val="130000"/>
              </a:lnSpc>
              <a:spcBef>
                <a:spcPts val="0"/>
              </a:spcBef>
              <a:spcAft>
                <a:spcPts val="0"/>
              </a:spcAft>
              <a:buClr>
                <a:schemeClr val="dk1"/>
              </a:buClr>
              <a:buSzPts val="1600"/>
              <a:buFont typeface="Arial"/>
              <a:buChar char="•"/>
              <a:defRPr sz="1600" u="none" cap="none" strike="noStrike">
                <a:solidFill>
                  <a:schemeClr val="dk1"/>
                </a:solidFill>
                <a:latin typeface="Microsoft Yahei"/>
                <a:ea typeface="Microsoft Yahei"/>
                <a:cs typeface="Microsoft Yahei"/>
                <a:sym typeface="Microsoft Yahei"/>
              </a:defRPr>
            </a:lvl2pPr>
            <a:lvl3pPr indent="-330200" lvl="2" marL="1371600" algn="l">
              <a:lnSpc>
                <a:spcPct val="130000"/>
              </a:lnSpc>
              <a:spcBef>
                <a:spcPts val="1000"/>
              </a:spcBef>
              <a:spcAft>
                <a:spcPts val="0"/>
              </a:spcAft>
              <a:buClr>
                <a:schemeClr val="dk1"/>
              </a:buClr>
              <a:buSzPts val="1600"/>
              <a:buFont typeface="Arial"/>
              <a:buChar char="•"/>
              <a:defRPr sz="1600" u="none" cap="none" strike="noStrike">
                <a:solidFill>
                  <a:schemeClr val="dk1"/>
                </a:solidFill>
                <a:latin typeface="Microsoft Yahei"/>
                <a:ea typeface="Microsoft Yahei"/>
                <a:cs typeface="Microsoft Yahei"/>
                <a:sym typeface="Microsoft Yahei"/>
              </a:defRPr>
            </a:lvl3pPr>
            <a:lvl4pPr indent="-330200" lvl="3" marL="1828800" algn="l">
              <a:lnSpc>
                <a:spcPct val="130000"/>
              </a:lnSpc>
              <a:spcBef>
                <a:spcPts val="1000"/>
              </a:spcBef>
              <a:spcAft>
                <a:spcPts val="0"/>
              </a:spcAft>
              <a:buClr>
                <a:schemeClr val="dk1"/>
              </a:buClr>
              <a:buSzPts val="1600"/>
              <a:buFont typeface="Arial"/>
              <a:buChar char="•"/>
              <a:defRPr sz="1600" u="none" cap="none" strike="noStrike">
                <a:solidFill>
                  <a:schemeClr val="dk1"/>
                </a:solidFill>
                <a:latin typeface="Microsoft Yahei"/>
                <a:ea typeface="Microsoft Yahei"/>
                <a:cs typeface="Microsoft Yahei"/>
                <a:sym typeface="Microsoft Yahei"/>
              </a:defRPr>
            </a:lvl4pPr>
            <a:lvl5pPr indent="-330200" lvl="4" marL="2286000" algn="l">
              <a:lnSpc>
                <a:spcPct val="130000"/>
              </a:lnSpc>
              <a:spcBef>
                <a:spcPts val="1000"/>
              </a:spcBef>
              <a:spcAft>
                <a:spcPts val="0"/>
              </a:spcAft>
              <a:buClr>
                <a:schemeClr val="dk1"/>
              </a:buClr>
              <a:buSzPts val="1600"/>
              <a:buFont typeface="Arial"/>
              <a:buChar char="•"/>
              <a:defRPr sz="1600" u="none" cap="none" strike="noStrike">
                <a:solidFill>
                  <a:schemeClr val="dk1"/>
                </a:solidFill>
                <a:latin typeface="Microsoft Yahei"/>
                <a:ea typeface="Microsoft Yahei"/>
                <a:cs typeface="Microsoft Yahei"/>
                <a:sym typeface="Microsoft Yahei"/>
              </a:defRPr>
            </a:lvl5pPr>
            <a:lvl6pPr indent="-342900" lvl="5" marL="2743200" algn="l">
              <a:lnSpc>
                <a:spcPct val="90000"/>
              </a:lnSpc>
              <a:spcBef>
                <a:spcPts val="1000"/>
              </a:spcBef>
              <a:spcAft>
                <a:spcPts val="0"/>
              </a:spcAft>
              <a:buClr>
                <a:schemeClr val="dk1"/>
              </a:buClr>
              <a:buSzPts val="1800"/>
              <a:buFont typeface="Arial"/>
              <a:buChar char="•"/>
              <a:defRPr sz="1800">
                <a:solidFill>
                  <a:schemeClr val="dk1"/>
                </a:solidFill>
                <a:latin typeface="Arial"/>
                <a:ea typeface="Arial"/>
                <a:cs typeface="Arial"/>
                <a:sym typeface="Arial"/>
              </a:defRPr>
            </a:lvl6pPr>
            <a:lvl7pPr indent="-342900" lvl="6" marL="3200400" algn="l">
              <a:lnSpc>
                <a:spcPct val="90000"/>
              </a:lnSpc>
              <a:spcBef>
                <a:spcPts val="500"/>
              </a:spcBef>
              <a:spcAft>
                <a:spcPts val="0"/>
              </a:spcAft>
              <a:buClr>
                <a:schemeClr val="dk1"/>
              </a:buClr>
              <a:buSzPts val="1800"/>
              <a:buFont typeface="Arial"/>
              <a:buChar char="•"/>
              <a:defRPr sz="1800">
                <a:solidFill>
                  <a:schemeClr val="dk1"/>
                </a:solidFill>
                <a:latin typeface="Arial"/>
                <a:ea typeface="Arial"/>
                <a:cs typeface="Arial"/>
                <a:sym typeface="Arial"/>
              </a:defRPr>
            </a:lvl7pPr>
            <a:lvl8pPr indent="-342900" lvl="7" marL="3657600" algn="l">
              <a:lnSpc>
                <a:spcPct val="90000"/>
              </a:lnSpc>
              <a:spcBef>
                <a:spcPts val="500"/>
              </a:spcBef>
              <a:spcAft>
                <a:spcPts val="0"/>
              </a:spcAft>
              <a:buClr>
                <a:schemeClr val="dk1"/>
              </a:buClr>
              <a:buSzPts val="1800"/>
              <a:buFont typeface="Arial"/>
              <a:buChar char="•"/>
              <a:defRPr sz="1800">
                <a:solidFill>
                  <a:schemeClr val="dk1"/>
                </a:solidFill>
                <a:latin typeface="Arial"/>
                <a:ea typeface="Arial"/>
                <a:cs typeface="Arial"/>
                <a:sym typeface="Arial"/>
              </a:defRPr>
            </a:lvl8pPr>
            <a:lvl9pPr indent="-342900" lvl="8" marL="4114800" algn="l">
              <a:lnSpc>
                <a:spcPct val="90000"/>
              </a:lnSpc>
              <a:spcBef>
                <a:spcPts val="500"/>
              </a:spcBef>
              <a:spcAft>
                <a:spcPts val="0"/>
              </a:spcAft>
              <a:buClr>
                <a:schemeClr val="dk1"/>
              </a:buClr>
              <a:buSzPts val="1800"/>
              <a:buFont typeface="Arial"/>
              <a:buChar char="•"/>
              <a:defRPr sz="1800">
                <a:solidFill>
                  <a:schemeClr val="dk1"/>
                </a:solidFill>
                <a:latin typeface="Arial"/>
                <a:ea typeface="Arial"/>
                <a:cs typeface="Arial"/>
                <a:sym typeface="Arial"/>
              </a:defRPr>
            </a:lvl9pPr>
          </a:lstStyle>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标题与照片（备选）">
  <p:cSld name="标题与照片（备选）">
    <p:spTree>
      <p:nvGrpSpPr>
        <p:cNvPr id="24" name="Shape 24"/>
        <p:cNvGrpSpPr/>
        <p:nvPr/>
      </p:nvGrpSpPr>
      <p:grpSpPr>
        <a:xfrm>
          <a:off x="0" y="0"/>
          <a:ext cx="0" cy="0"/>
          <a:chOff x="0" y="0"/>
          <a:chExt cx="0" cy="0"/>
        </a:xfrm>
      </p:grpSpPr>
      <p:sp>
        <p:nvSpPr>
          <p:cNvPr id="25" name="Google Shape;25;p39"/>
          <p:cNvSpPr txBox="1"/>
          <p:nvPr>
            <p:ph type="title"/>
          </p:nvPr>
        </p:nvSpPr>
        <p:spPr>
          <a:xfrm>
            <a:off x="603250" y="635000"/>
            <a:ext cx="4889500" cy="2941137"/>
          </a:xfrm>
          <a:prstGeom prst="rect">
            <a:avLst/>
          </a:prstGeom>
          <a:noFill/>
          <a:ln>
            <a:noFill/>
          </a:ln>
        </p:spPr>
        <p:txBody>
          <a:bodyPr anchorCtr="0" anchor="b" bIns="50800" lIns="50800" spcFirstLastPara="1" rIns="50800" wrap="square" tIns="50800">
            <a:normAutofit/>
          </a:bodyPr>
          <a:lstStyle>
            <a:lvl1pPr lvl="0" algn="l">
              <a:lnSpc>
                <a:spcPct val="80000"/>
              </a:lnSpc>
              <a:spcBef>
                <a:spcPts val="0"/>
              </a:spcBef>
              <a:spcAft>
                <a:spcPts val="0"/>
              </a:spcAft>
              <a:buClr>
                <a:srgbClr val="FFFFFF"/>
              </a:buClr>
              <a:buSzPts val="1800"/>
              <a:buNone/>
              <a:defRPr/>
            </a:lvl1pPr>
            <a:lvl2pPr lvl="1" algn="l">
              <a:lnSpc>
                <a:spcPct val="80000"/>
              </a:lnSpc>
              <a:spcBef>
                <a:spcPts val="0"/>
              </a:spcBef>
              <a:spcAft>
                <a:spcPts val="0"/>
              </a:spcAft>
              <a:buClr>
                <a:srgbClr val="FFFFFF"/>
              </a:buClr>
              <a:buSzPts val="1800"/>
              <a:buNone/>
              <a:defRPr/>
            </a:lvl2pPr>
            <a:lvl3pPr lvl="2" algn="l">
              <a:lnSpc>
                <a:spcPct val="80000"/>
              </a:lnSpc>
              <a:spcBef>
                <a:spcPts val="0"/>
              </a:spcBef>
              <a:spcAft>
                <a:spcPts val="0"/>
              </a:spcAft>
              <a:buClr>
                <a:srgbClr val="FFFFFF"/>
              </a:buClr>
              <a:buSzPts val="1800"/>
              <a:buNone/>
              <a:defRPr/>
            </a:lvl3pPr>
            <a:lvl4pPr lvl="3" algn="l">
              <a:lnSpc>
                <a:spcPct val="80000"/>
              </a:lnSpc>
              <a:spcBef>
                <a:spcPts val="0"/>
              </a:spcBef>
              <a:spcAft>
                <a:spcPts val="0"/>
              </a:spcAft>
              <a:buClr>
                <a:srgbClr val="FFFFFF"/>
              </a:buClr>
              <a:buSzPts val="1800"/>
              <a:buNone/>
              <a:defRPr/>
            </a:lvl4pPr>
            <a:lvl5pPr lvl="4" algn="l">
              <a:lnSpc>
                <a:spcPct val="80000"/>
              </a:lnSpc>
              <a:spcBef>
                <a:spcPts val="0"/>
              </a:spcBef>
              <a:spcAft>
                <a:spcPts val="0"/>
              </a:spcAft>
              <a:buClr>
                <a:srgbClr val="FFFFFF"/>
              </a:buClr>
              <a:buSzPts val="1800"/>
              <a:buNone/>
              <a:defRPr/>
            </a:lvl5pPr>
            <a:lvl6pPr lvl="5" algn="l">
              <a:lnSpc>
                <a:spcPct val="80000"/>
              </a:lnSpc>
              <a:spcBef>
                <a:spcPts val="0"/>
              </a:spcBef>
              <a:spcAft>
                <a:spcPts val="0"/>
              </a:spcAft>
              <a:buClr>
                <a:srgbClr val="FFFFFF"/>
              </a:buClr>
              <a:buSzPts val="1800"/>
              <a:buNone/>
              <a:defRPr/>
            </a:lvl6pPr>
            <a:lvl7pPr lvl="6" algn="l">
              <a:lnSpc>
                <a:spcPct val="80000"/>
              </a:lnSpc>
              <a:spcBef>
                <a:spcPts val="0"/>
              </a:spcBef>
              <a:spcAft>
                <a:spcPts val="0"/>
              </a:spcAft>
              <a:buClr>
                <a:srgbClr val="FFFFFF"/>
              </a:buClr>
              <a:buSzPts val="1800"/>
              <a:buNone/>
              <a:defRPr/>
            </a:lvl7pPr>
            <a:lvl8pPr lvl="7" algn="l">
              <a:lnSpc>
                <a:spcPct val="80000"/>
              </a:lnSpc>
              <a:spcBef>
                <a:spcPts val="0"/>
              </a:spcBef>
              <a:spcAft>
                <a:spcPts val="0"/>
              </a:spcAft>
              <a:buClr>
                <a:srgbClr val="FFFFFF"/>
              </a:buClr>
              <a:buSzPts val="1800"/>
              <a:buNone/>
              <a:defRPr/>
            </a:lvl8pPr>
            <a:lvl9pPr lvl="8" algn="l">
              <a:lnSpc>
                <a:spcPct val="80000"/>
              </a:lnSpc>
              <a:spcBef>
                <a:spcPts val="0"/>
              </a:spcBef>
              <a:spcAft>
                <a:spcPts val="0"/>
              </a:spcAft>
              <a:buClr>
                <a:srgbClr val="FFFFFF"/>
              </a:buClr>
              <a:buSzPts val="1800"/>
              <a:buNone/>
              <a:defRPr/>
            </a:lvl9pPr>
          </a:lstStyle>
          <a:p/>
        </p:txBody>
      </p:sp>
      <p:sp>
        <p:nvSpPr>
          <p:cNvPr id="26" name="Google Shape;26;p39"/>
          <p:cNvSpPr txBox="1"/>
          <p:nvPr>
            <p:ph idx="1" type="body"/>
          </p:nvPr>
        </p:nvSpPr>
        <p:spPr>
          <a:xfrm>
            <a:off x="603250" y="3530288"/>
            <a:ext cx="4889500" cy="2691202"/>
          </a:xfrm>
          <a:prstGeom prst="rect">
            <a:avLst/>
          </a:prstGeom>
          <a:noFill/>
          <a:ln>
            <a:noFill/>
          </a:ln>
        </p:spPr>
        <p:txBody>
          <a:bodyPr anchorCtr="0" anchor="t" bIns="50800" lIns="50800" spcFirstLastPara="1" rIns="50800" wrap="square" tIns="50800">
            <a:normAutofit/>
          </a:bodyPr>
          <a:lstStyle>
            <a:lvl1pPr indent="-228600" lvl="0" marL="457200" algn="l">
              <a:lnSpc>
                <a:spcPct val="100000"/>
              </a:lnSpc>
              <a:spcBef>
                <a:spcPts val="0"/>
              </a:spcBef>
              <a:spcAft>
                <a:spcPts val="0"/>
              </a:spcAft>
              <a:buClr>
                <a:srgbClr val="FFFFFF"/>
              </a:buClr>
              <a:buSzPts val="2750"/>
              <a:buFont typeface="Helvetica Neue"/>
              <a:buNone/>
              <a:defRPr b="1" sz="2750"/>
            </a:lvl1pPr>
            <a:lvl2pPr indent="-228600" lvl="1" marL="914400" algn="l">
              <a:lnSpc>
                <a:spcPct val="100000"/>
              </a:lnSpc>
              <a:spcBef>
                <a:spcPts val="0"/>
              </a:spcBef>
              <a:spcAft>
                <a:spcPts val="0"/>
              </a:spcAft>
              <a:buClr>
                <a:srgbClr val="FFFFFF"/>
              </a:buClr>
              <a:buSzPts val="2750"/>
              <a:buFont typeface="Helvetica Neue"/>
              <a:buNone/>
              <a:defRPr b="1" sz="2750"/>
            </a:lvl2pPr>
            <a:lvl3pPr indent="-228600" lvl="2" marL="1371600" algn="l">
              <a:lnSpc>
                <a:spcPct val="100000"/>
              </a:lnSpc>
              <a:spcBef>
                <a:spcPts val="0"/>
              </a:spcBef>
              <a:spcAft>
                <a:spcPts val="0"/>
              </a:spcAft>
              <a:buClr>
                <a:srgbClr val="FFFFFF"/>
              </a:buClr>
              <a:buSzPts val="2750"/>
              <a:buFont typeface="Helvetica Neue"/>
              <a:buNone/>
              <a:defRPr b="1" sz="2750"/>
            </a:lvl3pPr>
            <a:lvl4pPr indent="-228600" lvl="3" marL="1828800" algn="l">
              <a:lnSpc>
                <a:spcPct val="100000"/>
              </a:lnSpc>
              <a:spcBef>
                <a:spcPts val="0"/>
              </a:spcBef>
              <a:spcAft>
                <a:spcPts val="0"/>
              </a:spcAft>
              <a:buClr>
                <a:srgbClr val="FFFFFF"/>
              </a:buClr>
              <a:buSzPts val="2750"/>
              <a:buFont typeface="Helvetica Neue"/>
              <a:buNone/>
              <a:defRPr b="1" sz="2750"/>
            </a:lvl4pPr>
            <a:lvl5pPr indent="-228600" lvl="4" marL="2286000" algn="l">
              <a:lnSpc>
                <a:spcPct val="100000"/>
              </a:lnSpc>
              <a:spcBef>
                <a:spcPts val="0"/>
              </a:spcBef>
              <a:spcAft>
                <a:spcPts val="0"/>
              </a:spcAft>
              <a:buClr>
                <a:srgbClr val="FFFFFF"/>
              </a:buClr>
              <a:buSzPts val="2750"/>
              <a:buFont typeface="Helvetica Neue"/>
              <a:buNone/>
              <a:defRPr b="1" sz="2750"/>
            </a:lvl5pPr>
            <a:lvl6pPr indent="-369189" lvl="5" marL="2743200" algn="l">
              <a:lnSpc>
                <a:spcPct val="90000"/>
              </a:lnSpc>
              <a:spcBef>
                <a:spcPts val="8100"/>
              </a:spcBef>
              <a:spcAft>
                <a:spcPts val="0"/>
              </a:spcAft>
              <a:buClr>
                <a:srgbClr val="FFFFFF"/>
              </a:buClr>
              <a:buSzPts val="2214"/>
              <a:buChar char="•"/>
              <a:defRPr/>
            </a:lvl6pPr>
            <a:lvl7pPr indent="-369189" lvl="6" marL="3200400" algn="l">
              <a:lnSpc>
                <a:spcPct val="90000"/>
              </a:lnSpc>
              <a:spcBef>
                <a:spcPts val="8100"/>
              </a:spcBef>
              <a:spcAft>
                <a:spcPts val="0"/>
              </a:spcAft>
              <a:buClr>
                <a:srgbClr val="FFFFFF"/>
              </a:buClr>
              <a:buSzPts val="2214"/>
              <a:buChar char="•"/>
              <a:defRPr/>
            </a:lvl7pPr>
            <a:lvl8pPr indent="-369189" lvl="7" marL="3657600" algn="l">
              <a:lnSpc>
                <a:spcPct val="90000"/>
              </a:lnSpc>
              <a:spcBef>
                <a:spcPts val="8100"/>
              </a:spcBef>
              <a:spcAft>
                <a:spcPts val="0"/>
              </a:spcAft>
              <a:buClr>
                <a:srgbClr val="FFFFFF"/>
              </a:buClr>
              <a:buSzPts val="2214"/>
              <a:buChar char="•"/>
              <a:defRPr/>
            </a:lvl8pPr>
            <a:lvl9pPr indent="-369189" lvl="8" marL="4114800" algn="l">
              <a:lnSpc>
                <a:spcPct val="90000"/>
              </a:lnSpc>
              <a:spcBef>
                <a:spcPts val="8100"/>
              </a:spcBef>
              <a:spcAft>
                <a:spcPts val="0"/>
              </a:spcAft>
              <a:buClr>
                <a:srgbClr val="FFFFFF"/>
              </a:buClr>
              <a:buSzPts val="2214"/>
              <a:buChar char="•"/>
              <a:defRPr/>
            </a:lvl9pPr>
          </a:lstStyle>
          <a:p/>
        </p:txBody>
      </p:sp>
      <p:sp>
        <p:nvSpPr>
          <p:cNvPr id="27" name="Google Shape;27;p39"/>
          <p:cNvSpPr/>
          <p:nvPr>
            <p:ph idx="2" type="pic"/>
          </p:nvPr>
        </p:nvSpPr>
        <p:spPr>
          <a:xfrm>
            <a:off x="6026152" y="635000"/>
            <a:ext cx="5594203" cy="5604945"/>
          </a:xfrm>
          <a:prstGeom prst="rect">
            <a:avLst/>
          </a:prstGeom>
          <a:noFill/>
          <a:ln>
            <a:noFill/>
          </a:ln>
        </p:spPr>
      </p:sp>
      <p:sp>
        <p:nvSpPr>
          <p:cNvPr id="28" name="Google Shape;28;p39"/>
          <p:cNvSpPr txBox="1"/>
          <p:nvPr>
            <p:ph idx="12" type="sldNum"/>
          </p:nvPr>
        </p:nvSpPr>
        <p:spPr>
          <a:xfrm>
            <a:off x="6000750" y="6542617"/>
            <a:ext cx="184253" cy="187300"/>
          </a:xfrm>
          <a:prstGeom prst="rect">
            <a:avLst/>
          </a:prstGeom>
          <a:noFill/>
          <a:ln>
            <a:noFill/>
          </a:ln>
        </p:spPr>
        <p:txBody>
          <a:bodyPr anchorCtr="0" anchor="b" bIns="50800" lIns="50800" spcFirstLastPara="1" rIns="50800" wrap="square" tIns="50800">
            <a:spAutoFit/>
          </a:bodyPr>
          <a:lstStyle>
            <a:lvl1pPr indent="0" lvl="0" marL="0" marR="0" algn="l">
              <a:lnSpc>
                <a:spcPct val="100000"/>
              </a:lnSpc>
              <a:spcBef>
                <a:spcPts val="0"/>
              </a:spcBef>
              <a:spcAft>
                <a:spcPts val="0"/>
              </a:spcAft>
              <a:buClr>
                <a:srgbClr val="000000"/>
              </a:buClr>
              <a:buSzPts val="900"/>
              <a:buFont typeface="Arial"/>
              <a:buNone/>
              <a:defRPr b="0" i="0" sz="900" u="none" cap="none" strike="noStrike">
                <a:solidFill>
                  <a:schemeClr val="lt1"/>
                </a:solidFill>
                <a:latin typeface="Helvetica Neue"/>
                <a:ea typeface="Helvetica Neue"/>
                <a:cs typeface="Helvetica Neue"/>
                <a:sym typeface="Helvetica Neue"/>
              </a:defRPr>
            </a:lvl1pPr>
            <a:lvl2pPr indent="0" lvl="1" marL="0" marR="0" algn="l">
              <a:lnSpc>
                <a:spcPct val="100000"/>
              </a:lnSpc>
              <a:spcBef>
                <a:spcPts val="0"/>
              </a:spcBef>
              <a:spcAft>
                <a:spcPts val="0"/>
              </a:spcAft>
              <a:buClr>
                <a:srgbClr val="000000"/>
              </a:buClr>
              <a:buSzPts val="900"/>
              <a:buFont typeface="Arial"/>
              <a:buNone/>
              <a:defRPr b="0" i="0" sz="900" u="none" cap="none" strike="noStrike">
                <a:solidFill>
                  <a:schemeClr val="lt1"/>
                </a:solidFill>
                <a:latin typeface="Helvetica Neue"/>
                <a:ea typeface="Helvetica Neue"/>
                <a:cs typeface="Helvetica Neue"/>
                <a:sym typeface="Helvetica Neue"/>
              </a:defRPr>
            </a:lvl2pPr>
            <a:lvl3pPr indent="0" lvl="2" marL="0" marR="0" algn="l">
              <a:lnSpc>
                <a:spcPct val="100000"/>
              </a:lnSpc>
              <a:spcBef>
                <a:spcPts val="0"/>
              </a:spcBef>
              <a:spcAft>
                <a:spcPts val="0"/>
              </a:spcAft>
              <a:buClr>
                <a:srgbClr val="000000"/>
              </a:buClr>
              <a:buSzPts val="900"/>
              <a:buFont typeface="Arial"/>
              <a:buNone/>
              <a:defRPr b="0" i="0" sz="900" u="none" cap="none" strike="noStrike">
                <a:solidFill>
                  <a:schemeClr val="lt1"/>
                </a:solidFill>
                <a:latin typeface="Helvetica Neue"/>
                <a:ea typeface="Helvetica Neue"/>
                <a:cs typeface="Helvetica Neue"/>
                <a:sym typeface="Helvetica Neue"/>
              </a:defRPr>
            </a:lvl3pPr>
            <a:lvl4pPr indent="0" lvl="3" marL="0" marR="0" algn="l">
              <a:lnSpc>
                <a:spcPct val="100000"/>
              </a:lnSpc>
              <a:spcBef>
                <a:spcPts val="0"/>
              </a:spcBef>
              <a:spcAft>
                <a:spcPts val="0"/>
              </a:spcAft>
              <a:buClr>
                <a:srgbClr val="000000"/>
              </a:buClr>
              <a:buSzPts val="900"/>
              <a:buFont typeface="Arial"/>
              <a:buNone/>
              <a:defRPr b="0" i="0" sz="900" u="none" cap="none" strike="noStrike">
                <a:solidFill>
                  <a:schemeClr val="lt1"/>
                </a:solidFill>
                <a:latin typeface="Helvetica Neue"/>
                <a:ea typeface="Helvetica Neue"/>
                <a:cs typeface="Helvetica Neue"/>
                <a:sym typeface="Helvetica Neue"/>
              </a:defRPr>
            </a:lvl4pPr>
            <a:lvl5pPr indent="0" lvl="4" marL="0" marR="0" algn="l">
              <a:lnSpc>
                <a:spcPct val="100000"/>
              </a:lnSpc>
              <a:spcBef>
                <a:spcPts val="0"/>
              </a:spcBef>
              <a:spcAft>
                <a:spcPts val="0"/>
              </a:spcAft>
              <a:buClr>
                <a:srgbClr val="000000"/>
              </a:buClr>
              <a:buSzPts val="900"/>
              <a:buFont typeface="Arial"/>
              <a:buNone/>
              <a:defRPr b="0" i="0" sz="900" u="none" cap="none" strike="noStrike">
                <a:solidFill>
                  <a:schemeClr val="lt1"/>
                </a:solidFill>
                <a:latin typeface="Helvetica Neue"/>
                <a:ea typeface="Helvetica Neue"/>
                <a:cs typeface="Helvetica Neue"/>
                <a:sym typeface="Helvetica Neue"/>
              </a:defRPr>
            </a:lvl5pPr>
            <a:lvl6pPr indent="0" lvl="5" marL="0" marR="0" algn="l">
              <a:lnSpc>
                <a:spcPct val="100000"/>
              </a:lnSpc>
              <a:spcBef>
                <a:spcPts val="0"/>
              </a:spcBef>
              <a:spcAft>
                <a:spcPts val="0"/>
              </a:spcAft>
              <a:buClr>
                <a:srgbClr val="000000"/>
              </a:buClr>
              <a:buSzPts val="900"/>
              <a:buFont typeface="Arial"/>
              <a:buNone/>
              <a:defRPr b="0" i="0" sz="900" u="none" cap="none" strike="noStrike">
                <a:solidFill>
                  <a:schemeClr val="lt1"/>
                </a:solidFill>
                <a:latin typeface="Helvetica Neue"/>
                <a:ea typeface="Helvetica Neue"/>
                <a:cs typeface="Helvetica Neue"/>
                <a:sym typeface="Helvetica Neue"/>
              </a:defRPr>
            </a:lvl6pPr>
            <a:lvl7pPr indent="0" lvl="6" marL="0" marR="0" algn="l">
              <a:lnSpc>
                <a:spcPct val="100000"/>
              </a:lnSpc>
              <a:spcBef>
                <a:spcPts val="0"/>
              </a:spcBef>
              <a:spcAft>
                <a:spcPts val="0"/>
              </a:spcAft>
              <a:buClr>
                <a:srgbClr val="000000"/>
              </a:buClr>
              <a:buSzPts val="900"/>
              <a:buFont typeface="Arial"/>
              <a:buNone/>
              <a:defRPr b="0" i="0" sz="900" u="none" cap="none" strike="noStrike">
                <a:solidFill>
                  <a:schemeClr val="lt1"/>
                </a:solidFill>
                <a:latin typeface="Helvetica Neue"/>
                <a:ea typeface="Helvetica Neue"/>
                <a:cs typeface="Helvetica Neue"/>
                <a:sym typeface="Helvetica Neue"/>
              </a:defRPr>
            </a:lvl7pPr>
            <a:lvl8pPr indent="0" lvl="7" marL="0" marR="0" algn="l">
              <a:lnSpc>
                <a:spcPct val="100000"/>
              </a:lnSpc>
              <a:spcBef>
                <a:spcPts val="0"/>
              </a:spcBef>
              <a:spcAft>
                <a:spcPts val="0"/>
              </a:spcAft>
              <a:buClr>
                <a:srgbClr val="000000"/>
              </a:buClr>
              <a:buSzPts val="900"/>
              <a:buFont typeface="Arial"/>
              <a:buNone/>
              <a:defRPr b="0" i="0" sz="900" u="none" cap="none" strike="noStrike">
                <a:solidFill>
                  <a:schemeClr val="lt1"/>
                </a:solidFill>
                <a:latin typeface="Helvetica Neue"/>
                <a:ea typeface="Helvetica Neue"/>
                <a:cs typeface="Helvetica Neue"/>
                <a:sym typeface="Helvetica Neue"/>
              </a:defRPr>
            </a:lvl8pPr>
            <a:lvl9pPr indent="0" lvl="8" marL="0" marR="0" algn="l">
              <a:lnSpc>
                <a:spcPct val="100000"/>
              </a:lnSpc>
              <a:spcBef>
                <a:spcPts val="0"/>
              </a:spcBef>
              <a:spcAft>
                <a:spcPts val="0"/>
              </a:spcAft>
              <a:buClr>
                <a:srgbClr val="000000"/>
              </a:buClr>
              <a:buSzPts val="900"/>
              <a:buFont typeface="Arial"/>
              <a:buNone/>
              <a:defRPr b="0" i="0" sz="900" u="none" cap="none" strike="noStrike">
                <a:solidFill>
                  <a:schemeClr val="lt1"/>
                </a:solidFill>
                <a:latin typeface="Helvetica Neue"/>
                <a:ea typeface="Helvetica Neue"/>
                <a:cs typeface="Helvetica Neue"/>
                <a:sym typeface="Helvetica Neue"/>
              </a:defRPr>
            </a:lvl9pPr>
          </a:lstStyle>
          <a:p>
            <a:pPr indent="0" lvl="0" marL="0" rtl="0" algn="l">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标题与项目符号">
  <p:cSld name="标题与项目符号">
    <p:spTree>
      <p:nvGrpSpPr>
        <p:cNvPr id="29" name="Shape 29"/>
        <p:cNvGrpSpPr/>
        <p:nvPr/>
      </p:nvGrpSpPr>
      <p:grpSpPr>
        <a:xfrm>
          <a:off x="0" y="0"/>
          <a:ext cx="0" cy="0"/>
          <a:chOff x="0" y="0"/>
          <a:chExt cx="0" cy="0"/>
        </a:xfrm>
      </p:grpSpPr>
      <p:sp>
        <p:nvSpPr>
          <p:cNvPr id="30" name="Google Shape;30;p40"/>
          <p:cNvSpPr txBox="1"/>
          <p:nvPr>
            <p:ph type="title"/>
          </p:nvPr>
        </p:nvSpPr>
        <p:spPr>
          <a:xfrm>
            <a:off x="603250" y="476250"/>
            <a:ext cx="10985500" cy="716582"/>
          </a:xfrm>
          <a:prstGeom prst="rect">
            <a:avLst/>
          </a:prstGeom>
          <a:noFill/>
          <a:ln>
            <a:noFill/>
          </a:ln>
        </p:spPr>
        <p:txBody>
          <a:bodyPr anchorCtr="0" anchor="t" bIns="50800" lIns="50800" spcFirstLastPara="1" rIns="50800" wrap="square" tIns="50800">
            <a:normAutofit/>
          </a:bodyPr>
          <a:lstStyle>
            <a:lvl1pPr lvl="0" algn="l">
              <a:lnSpc>
                <a:spcPct val="80000"/>
              </a:lnSpc>
              <a:spcBef>
                <a:spcPts val="0"/>
              </a:spcBef>
              <a:spcAft>
                <a:spcPts val="0"/>
              </a:spcAft>
              <a:buClr>
                <a:srgbClr val="FFFFFF"/>
              </a:buClr>
              <a:buSzPts val="1800"/>
              <a:buNone/>
              <a:defRPr/>
            </a:lvl1pPr>
            <a:lvl2pPr lvl="1" algn="l">
              <a:lnSpc>
                <a:spcPct val="80000"/>
              </a:lnSpc>
              <a:spcBef>
                <a:spcPts val="0"/>
              </a:spcBef>
              <a:spcAft>
                <a:spcPts val="0"/>
              </a:spcAft>
              <a:buClr>
                <a:srgbClr val="FFFFFF"/>
              </a:buClr>
              <a:buSzPts val="1800"/>
              <a:buNone/>
              <a:defRPr/>
            </a:lvl2pPr>
            <a:lvl3pPr lvl="2" algn="l">
              <a:lnSpc>
                <a:spcPct val="80000"/>
              </a:lnSpc>
              <a:spcBef>
                <a:spcPts val="0"/>
              </a:spcBef>
              <a:spcAft>
                <a:spcPts val="0"/>
              </a:spcAft>
              <a:buClr>
                <a:srgbClr val="FFFFFF"/>
              </a:buClr>
              <a:buSzPts val="1800"/>
              <a:buNone/>
              <a:defRPr/>
            </a:lvl3pPr>
            <a:lvl4pPr lvl="3" algn="l">
              <a:lnSpc>
                <a:spcPct val="80000"/>
              </a:lnSpc>
              <a:spcBef>
                <a:spcPts val="0"/>
              </a:spcBef>
              <a:spcAft>
                <a:spcPts val="0"/>
              </a:spcAft>
              <a:buClr>
                <a:srgbClr val="FFFFFF"/>
              </a:buClr>
              <a:buSzPts val="1800"/>
              <a:buNone/>
              <a:defRPr/>
            </a:lvl4pPr>
            <a:lvl5pPr lvl="4" algn="l">
              <a:lnSpc>
                <a:spcPct val="80000"/>
              </a:lnSpc>
              <a:spcBef>
                <a:spcPts val="0"/>
              </a:spcBef>
              <a:spcAft>
                <a:spcPts val="0"/>
              </a:spcAft>
              <a:buClr>
                <a:srgbClr val="FFFFFF"/>
              </a:buClr>
              <a:buSzPts val="1800"/>
              <a:buNone/>
              <a:defRPr/>
            </a:lvl5pPr>
            <a:lvl6pPr lvl="5" algn="l">
              <a:lnSpc>
                <a:spcPct val="80000"/>
              </a:lnSpc>
              <a:spcBef>
                <a:spcPts val="0"/>
              </a:spcBef>
              <a:spcAft>
                <a:spcPts val="0"/>
              </a:spcAft>
              <a:buClr>
                <a:srgbClr val="FFFFFF"/>
              </a:buClr>
              <a:buSzPts val="1800"/>
              <a:buNone/>
              <a:defRPr/>
            </a:lvl6pPr>
            <a:lvl7pPr lvl="6" algn="l">
              <a:lnSpc>
                <a:spcPct val="80000"/>
              </a:lnSpc>
              <a:spcBef>
                <a:spcPts val="0"/>
              </a:spcBef>
              <a:spcAft>
                <a:spcPts val="0"/>
              </a:spcAft>
              <a:buClr>
                <a:srgbClr val="FFFFFF"/>
              </a:buClr>
              <a:buSzPts val="1800"/>
              <a:buNone/>
              <a:defRPr/>
            </a:lvl7pPr>
            <a:lvl8pPr lvl="7" algn="l">
              <a:lnSpc>
                <a:spcPct val="80000"/>
              </a:lnSpc>
              <a:spcBef>
                <a:spcPts val="0"/>
              </a:spcBef>
              <a:spcAft>
                <a:spcPts val="0"/>
              </a:spcAft>
              <a:buClr>
                <a:srgbClr val="FFFFFF"/>
              </a:buClr>
              <a:buSzPts val="1800"/>
              <a:buNone/>
              <a:defRPr/>
            </a:lvl8pPr>
            <a:lvl9pPr lvl="8" algn="l">
              <a:lnSpc>
                <a:spcPct val="80000"/>
              </a:lnSpc>
              <a:spcBef>
                <a:spcPts val="0"/>
              </a:spcBef>
              <a:spcAft>
                <a:spcPts val="0"/>
              </a:spcAft>
              <a:buClr>
                <a:srgbClr val="FFFFFF"/>
              </a:buClr>
              <a:buSzPts val="1800"/>
              <a:buNone/>
              <a:defRPr/>
            </a:lvl9pPr>
          </a:lstStyle>
          <a:p/>
        </p:txBody>
      </p:sp>
      <p:sp>
        <p:nvSpPr>
          <p:cNvPr id="31" name="Google Shape;31;p40"/>
          <p:cNvSpPr txBox="1"/>
          <p:nvPr>
            <p:ph idx="1" type="body"/>
          </p:nvPr>
        </p:nvSpPr>
        <p:spPr>
          <a:xfrm>
            <a:off x="603250" y="1122981"/>
            <a:ext cx="10985500" cy="467390"/>
          </a:xfrm>
          <a:prstGeom prst="rect">
            <a:avLst/>
          </a:prstGeom>
          <a:noFill/>
          <a:ln>
            <a:noFill/>
          </a:ln>
        </p:spPr>
        <p:txBody>
          <a:bodyPr anchorCtr="0" anchor="t" bIns="45700" lIns="45700" spcFirstLastPara="1" rIns="45700" wrap="square" tIns="45700">
            <a:normAutofit/>
          </a:bodyPr>
          <a:lstStyle>
            <a:lvl1pPr indent="-228600" lvl="0" marL="457200" algn="l">
              <a:lnSpc>
                <a:spcPct val="100000"/>
              </a:lnSpc>
              <a:spcBef>
                <a:spcPts val="0"/>
              </a:spcBef>
              <a:spcAft>
                <a:spcPts val="0"/>
              </a:spcAft>
              <a:buClr>
                <a:srgbClr val="FFFFFF"/>
              </a:buClr>
              <a:buSzPts val="2420"/>
              <a:buFont typeface="Helvetica Neue"/>
              <a:buNone/>
              <a:defRPr b="1" sz="2420"/>
            </a:lvl1pPr>
            <a:lvl2pPr indent="-369189" lvl="1" marL="914400" algn="l">
              <a:lnSpc>
                <a:spcPct val="90000"/>
              </a:lnSpc>
              <a:spcBef>
                <a:spcPts val="8100"/>
              </a:spcBef>
              <a:spcAft>
                <a:spcPts val="0"/>
              </a:spcAft>
              <a:buClr>
                <a:srgbClr val="FFFFFF"/>
              </a:buClr>
              <a:buSzPts val="2214"/>
              <a:buChar char="•"/>
              <a:defRPr/>
            </a:lvl2pPr>
            <a:lvl3pPr indent="-369189" lvl="2" marL="1371600" algn="l">
              <a:lnSpc>
                <a:spcPct val="90000"/>
              </a:lnSpc>
              <a:spcBef>
                <a:spcPts val="8100"/>
              </a:spcBef>
              <a:spcAft>
                <a:spcPts val="0"/>
              </a:spcAft>
              <a:buClr>
                <a:srgbClr val="FFFFFF"/>
              </a:buClr>
              <a:buSzPts val="2214"/>
              <a:buChar char="•"/>
              <a:defRPr/>
            </a:lvl3pPr>
            <a:lvl4pPr indent="-369189" lvl="3" marL="1828800" algn="l">
              <a:lnSpc>
                <a:spcPct val="90000"/>
              </a:lnSpc>
              <a:spcBef>
                <a:spcPts val="8100"/>
              </a:spcBef>
              <a:spcAft>
                <a:spcPts val="0"/>
              </a:spcAft>
              <a:buClr>
                <a:srgbClr val="FFFFFF"/>
              </a:buClr>
              <a:buSzPts val="2214"/>
              <a:buChar char="•"/>
              <a:defRPr/>
            </a:lvl4pPr>
            <a:lvl5pPr indent="-369189" lvl="4" marL="2286000" algn="l">
              <a:lnSpc>
                <a:spcPct val="90000"/>
              </a:lnSpc>
              <a:spcBef>
                <a:spcPts val="8100"/>
              </a:spcBef>
              <a:spcAft>
                <a:spcPts val="0"/>
              </a:spcAft>
              <a:buClr>
                <a:srgbClr val="FFFFFF"/>
              </a:buClr>
              <a:buSzPts val="2214"/>
              <a:buChar char="•"/>
              <a:defRPr/>
            </a:lvl5pPr>
            <a:lvl6pPr indent="-369189" lvl="5" marL="2743200" algn="l">
              <a:lnSpc>
                <a:spcPct val="90000"/>
              </a:lnSpc>
              <a:spcBef>
                <a:spcPts val="8100"/>
              </a:spcBef>
              <a:spcAft>
                <a:spcPts val="0"/>
              </a:spcAft>
              <a:buClr>
                <a:srgbClr val="FFFFFF"/>
              </a:buClr>
              <a:buSzPts val="2214"/>
              <a:buChar char="•"/>
              <a:defRPr/>
            </a:lvl6pPr>
            <a:lvl7pPr indent="-369189" lvl="6" marL="3200400" algn="l">
              <a:lnSpc>
                <a:spcPct val="90000"/>
              </a:lnSpc>
              <a:spcBef>
                <a:spcPts val="8100"/>
              </a:spcBef>
              <a:spcAft>
                <a:spcPts val="0"/>
              </a:spcAft>
              <a:buClr>
                <a:srgbClr val="FFFFFF"/>
              </a:buClr>
              <a:buSzPts val="2214"/>
              <a:buChar char="•"/>
              <a:defRPr/>
            </a:lvl7pPr>
            <a:lvl8pPr indent="-369189" lvl="7" marL="3657600" algn="l">
              <a:lnSpc>
                <a:spcPct val="90000"/>
              </a:lnSpc>
              <a:spcBef>
                <a:spcPts val="8100"/>
              </a:spcBef>
              <a:spcAft>
                <a:spcPts val="0"/>
              </a:spcAft>
              <a:buClr>
                <a:srgbClr val="FFFFFF"/>
              </a:buClr>
              <a:buSzPts val="2214"/>
              <a:buChar char="•"/>
              <a:defRPr/>
            </a:lvl8pPr>
            <a:lvl9pPr indent="-369189" lvl="8" marL="4114800" algn="l">
              <a:lnSpc>
                <a:spcPct val="90000"/>
              </a:lnSpc>
              <a:spcBef>
                <a:spcPts val="8100"/>
              </a:spcBef>
              <a:spcAft>
                <a:spcPts val="0"/>
              </a:spcAft>
              <a:buClr>
                <a:srgbClr val="FFFFFF"/>
              </a:buClr>
              <a:buSzPts val="2214"/>
              <a:buChar char="•"/>
              <a:defRPr/>
            </a:lvl9pPr>
          </a:lstStyle>
          <a:p/>
        </p:txBody>
      </p:sp>
      <p:sp>
        <p:nvSpPr>
          <p:cNvPr id="32" name="Google Shape;32;p40"/>
          <p:cNvSpPr txBox="1"/>
          <p:nvPr>
            <p:ph idx="2" type="body"/>
          </p:nvPr>
        </p:nvSpPr>
        <p:spPr>
          <a:xfrm>
            <a:off x="603250" y="2124252"/>
            <a:ext cx="10985500" cy="4128006"/>
          </a:xfrm>
          <a:prstGeom prst="rect">
            <a:avLst/>
          </a:prstGeom>
          <a:noFill/>
          <a:ln>
            <a:noFill/>
          </a:ln>
        </p:spPr>
        <p:txBody>
          <a:bodyPr anchorCtr="0" anchor="t" bIns="50800" lIns="50800" spcFirstLastPara="1" rIns="50800" wrap="square" tIns="50800">
            <a:normAutofit/>
          </a:bodyPr>
          <a:lstStyle>
            <a:lvl1pPr indent="-369189" lvl="0" marL="457200" algn="l">
              <a:lnSpc>
                <a:spcPct val="90000"/>
              </a:lnSpc>
              <a:spcBef>
                <a:spcPts val="8100"/>
              </a:spcBef>
              <a:spcAft>
                <a:spcPts val="0"/>
              </a:spcAft>
              <a:buClr>
                <a:srgbClr val="FFFFFF"/>
              </a:buClr>
              <a:buSzPts val="2214"/>
              <a:buChar char="•"/>
              <a:defRPr/>
            </a:lvl1pPr>
            <a:lvl2pPr indent="-369189" lvl="1" marL="914400" algn="l">
              <a:lnSpc>
                <a:spcPct val="90000"/>
              </a:lnSpc>
              <a:spcBef>
                <a:spcPts val="8100"/>
              </a:spcBef>
              <a:spcAft>
                <a:spcPts val="0"/>
              </a:spcAft>
              <a:buClr>
                <a:srgbClr val="FFFFFF"/>
              </a:buClr>
              <a:buSzPts val="2214"/>
              <a:buChar char="•"/>
              <a:defRPr/>
            </a:lvl2pPr>
            <a:lvl3pPr indent="-369189" lvl="2" marL="1371600" algn="l">
              <a:lnSpc>
                <a:spcPct val="90000"/>
              </a:lnSpc>
              <a:spcBef>
                <a:spcPts val="8100"/>
              </a:spcBef>
              <a:spcAft>
                <a:spcPts val="0"/>
              </a:spcAft>
              <a:buClr>
                <a:srgbClr val="FFFFFF"/>
              </a:buClr>
              <a:buSzPts val="2214"/>
              <a:buChar char="•"/>
              <a:defRPr/>
            </a:lvl3pPr>
            <a:lvl4pPr indent="-369189" lvl="3" marL="1828800" algn="l">
              <a:lnSpc>
                <a:spcPct val="90000"/>
              </a:lnSpc>
              <a:spcBef>
                <a:spcPts val="8100"/>
              </a:spcBef>
              <a:spcAft>
                <a:spcPts val="0"/>
              </a:spcAft>
              <a:buClr>
                <a:srgbClr val="FFFFFF"/>
              </a:buClr>
              <a:buSzPts val="2214"/>
              <a:buChar char="•"/>
              <a:defRPr/>
            </a:lvl4pPr>
            <a:lvl5pPr indent="-369189" lvl="4" marL="2286000" algn="l">
              <a:lnSpc>
                <a:spcPct val="90000"/>
              </a:lnSpc>
              <a:spcBef>
                <a:spcPts val="8100"/>
              </a:spcBef>
              <a:spcAft>
                <a:spcPts val="0"/>
              </a:spcAft>
              <a:buClr>
                <a:srgbClr val="FFFFFF"/>
              </a:buClr>
              <a:buSzPts val="2214"/>
              <a:buChar char="•"/>
              <a:defRPr/>
            </a:lvl5pPr>
            <a:lvl6pPr indent="-369189" lvl="5" marL="2743200" algn="l">
              <a:lnSpc>
                <a:spcPct val="90000"/>
              </a:lnSpc>
              <a:spcBef>
                <a:spcPts val="8100"/>
              </a:spcBef>
              <a:spcAft>
                <a:spcPts val="0"/>
              </a:spcAft>
              <a:buClr>
                <a:srgbClr val="FFFFFF"/>
              </a:buClr>
              <a:buSzPts val="2214"/>
              <a:buChar char="•"/>
              <a:defRPr/>
            </a:lvl6pPr>
            <a:lvl7pPr indent="-369189" lvl="6" marL="3200400" algn="l">
              <a:lnSpc>
                <a:spcPct val="90000"/>
              </a:lnSpc>
              <a:spcBef>
                <a:spcPts val="8100"/>
              </a:spcBef>
              <a:spcAft>
                <a:spcPts val="0"/>
              </a:spcAft>
              <a:buClr>
                <a:srgbClr val="FFFFFF"/>
              </a:buClr>
              <a:buSzPts val="2214"/>
              <a:buChar char="•"/>
              <a:defRPr/>
            </a:lvl7pPr>
            <a:lvl8pPr indent="-369189" lvl="7" marL="3657600" algn="l">
              <a:lnSpc>
                <a:spcPct val="90000"/>
              </a:lnSpc>
              <a:spcBef>
                <a:spcPts val="8100"/>
              </a:spcBef>
              <a:spcAft>
                <a:spcPts val="0"/>
              </a:spcAft>
              <a:buClr>
                <a:srgbClr val="FFFFFF"/>
              </a:buClr>
              <a:buSzPts val="2214"/>
              <a:buChar char="•"/>
              <a:defRPr/>
            </a:lvl8pPr>
            <a:lvl9pPr indent="-369189" lvl="8" marL="4114800" algn="l">
              <a:lnSpc>
                <a:spcPct val="90000"/>
              </a:lnSpc>
              <a:spcBef>
                <a:spcPts val="8100"/>
              </a:spcBef>
              <a:spcAft>
                <a:spcPts val="0"/>
              </a:spcAft>
              <a:buClr>
                <a:srgbClr val="FFFFFF"/>
              </a:buClr>
              <a:buSzPts val="2214"/>
              <a:buChar char="•"/>
              <a:defRPr/>
            </a:lvl9pPr>
          </a:lstStyle>
          <a:p/>
        </p:txBody>
      </p:sp>
      <p:sp>
        <p:nvSpPr>
          <p:cNvPr id="33" name="Google Shape;33;p40"/>
          <p:cNvSpPr txBox="1"/>
          <p:nvPr>
            <p:ph idx="12" type="sldNum"/>
          </p:nvPr>
        </p:nvSpPr>
        <p:spPr>
          <a:xfrm>
            <a:off x="6000750" y="6540500"/>
            <a:ext cx="184253" cy="187300"/>
          </a:xfrm>
          <a:prstGeom prst="rect">
            <a:avLst/>
          </a:prstGeom>
          <a:noFill/>
          <a:ln>
            <a:noFill/>
          </a:ln>
        </p:spPr>
        <p:txBody>
          <a:bodyPr anchorCtr="0" anchor="b" bIns="50800" lIns="50800" spcFirstLastPara="1" rIns="50800" wrap="square" tIns="50800">
            <a:spAutoFit/>
          </a:bodyPr>
          <a:lstStyle>
            <a:lvl1pPr indent="0" lvl="0" marL="0" marR="0" algn="l">
              <a:lnSpc>
                <a:spcPct val="100000"/>
              </a:lnSpc>
              <a:spcBef>
                <a:spcPts val="0"/>
              </a:spcBef>
              <a:spcAft>
                <a:spcPts val="0"/>
              </a:spcAft>
              <a:buClr>
                <a:srgbClr val="000000"/>
              </a:buClr>
              <a:buSzPts val="900"/>
              <a:buFont typeface="Arial"/>
              <a:buNone/>
              <a:defRPr b="0" i="0" sz="900" u="none" cap="none" strike="noStrike">
                <a:solidFill>
                  <a:schemeClr val="lt1"/>
                </a:solidFill>
                <a:latin typeface="Helvetica Neue"/>
                <a:ea typeface="Helvetica Neue"/>
                <a:cs typeface="Helvetica Neue"/>
                <a:sym typeface="Helvetica Neue"/>
              </a:defRPr>
            </a:lvl1pPr>
            <a:lvl2pPr indent="0" lvl="1" marL="0" marR="0" algn="l">
              <a:lnSpc>
                <a:spcPct val="100000"/>
              </a:lnSpc>
              <a:spcBef>
                <a:spcPts val="0"/>
              </a:spcBef>
              <a:spcAft>
                <a:spcPts val="0"/>
              </a:spcAft>
              <a:buClr>
                <a:srgbClr val="000000"/>
              </a:buClr>
              <a:buSzPts val="900"/>
              <a:buFont typeface="Arial"/>
              <a:buNone/>
              <a:defRPr b="0" i="0" sz="900" u="none" cap="none" strike="noStrike">
                <a:solidFill>
                  <a:schemeClr val="lt1"/>
                </a:solidFill>
                <a:latin typeface="Helvetica Neue"/>
                <a:ea typeface="Helvetica Neue"/>
                <a:cs typeface="Helvetica Neue"/>
                <a:sym typeface="Helvetica Neue"/>
              </a:defRPr>
            </a:lvl2pPr>
            <a:lvl3pPr indent="0" lvl="2" marL="0" marR="0" algn="l">
              <a:lnSpc>
                <a:spcPct val="100000"/>
              </a:lnSpc>
              <a:spcBef>
                <a:spcPts val="0"/>
              </a:spcBef>
              <a:spcAft>
                <a:spcPts val="0"/>
              </a:spcAft>
              <a:buClr>
                <a:srgbClr val="000000"/>
              </a:buClr>
              <a:buSzPts val="900"/>
              <a:buFont typeface="Arial"/>
              <a:buNone/>
              <a:defRPr b="0" i="0" sz="900" u="none" cap="none" strike="noStrike">
                <a:solidFill>
                  <a:schemeClr val="lt1"/>
                </a:solidFill>
                <a:latin typeface="Helvetica Neue"/>
                <a:ea typeface="Helvetica Neue"/>
                <a:cs typeface="Helvetica Neue"/>
                <a:sym typeface="Helvetica Neue"/>
              </a:defRPr>
            </a:lvl3pPr>
            <a:lvl4pPr indent="0" lvl="3" marL="0" marR="0" algn="l">
              <a:lnSpc>
                <a:spcPct val="100000"/>
              </a:lnSpc>
              <a:spcBef>
                <a:spcPts val="0"/>
              </a:spcBef>
              <a:spcAft>
                <a:spcPts val="0"/>
              </a:spcAft>
              <a:buClr>
                <a:srgbClr val="000000"/>
              </a:buClr>
              <a:buSzPts val="900"/>
              <a:buFont typeface="Arial"/>
              <a:buNone/>
              <a:defRPr b="0" i="0" sz="900" u="none" cap="none" strike="noStrike">
                <a:solidFill>
                  <a:schemeClr val="lt1"/>
                </a:solidFill>
                <a:latin typeface="Helvetica Neue"/>
                <a:ea typeface="Helvetica Neue"/>
                <a:cs typeface="Helvetica Neue"/>
                <a:sym typeface="Helvetica Neue"/>
              </a:defRPr>
            </a:lvl4pPr>
            <a:lvl5pPr indent="0" lvl="4" marL="0" marR="0" algn="l">
              <a:lnSpc>
                <a:spcPct val="100000"/>
              </a:lnSpc>
              <a:spcBef>
                <a:spcPts val="0"/>
              </a:spcBef>
              <a:spcAft>
                <a:spcPts val="0"/>
              </a:spcAft>
              <a:buClr>
                <a:srgbClr val="000000"/>
              </a:buClr>
              <a:buSzPts val="900"/>
              <a:buFont typeface="Arial"/>
              <a:buNone/>
              <a:defRPr b="0" i="0" sz="900" u="none" cap="none" strike="noStrike">
                <a:solidFill>
                  <a:schemeClr val="lt1"/>
                </a:solidFill>
                <a:latin typeface="Helvetica Neue"/>
                <a:ea typeface="Helvetica Neue"/>
                <a:cs typeface="Helvetica Neue"/>
                <a:sym typeface="Helvetica Neue"/>
              </a:defRPr>
            </a:lvl5pPr>
            <a:lvl6pPr indent="0" lvl="5" marL="0" marR="0" algn="l">
              <a:lnSpc>
                <a:spcPct val="100000"/>
              </a:lnSpc>
              <a:spcBef>
                <a:spcPts val="0"/>
              </a:spcBef>
              <a:spcAft>
                <a:spcPts val="0"/>
              </a:spcAft>
              <a:buClr>
                <a:srgbClr val="000000"/>
              </a:buClr>
              <a:buSzPts val="900"/>
              <a:buFont typeface="Arial"/>
              <a:buNone/>
              <a:defRPr b="0" i="0" sz="900" u="none" cap="none" strike="noStrike">
                <a:solidFill>
                  <a:schemeClr val="lt1"/>
                </a:solidFill>
                <a:latin typeface="Helvetica Neue"/>
                <a:ea typeface="Helvetica Neue"/>
                <a:cs typeface="Helvetica Neue"/>
                <a:sym typeface="Helvetica Neue"/>
              </a:defRPr>
            </a:lvl6pPr>
            <a:lvl7pPr indent="0" lvl="6" marL="0" marR="0" algn="l">
              <a:lnSpc>
                <a:spcPct val="100000"/>
              </a:lnSpc>
              <a:spcBef>
                <a:spcPts val="0"/>
              </a:spcBef>
              <a:spcAft>
                <a:spcPts val="0"/>
              </a:spcAft>
              <a:buClr>
                <a:srgbClr val="000000"/>
              </a:buClr>
              <a:buSzPts val="900"/>
              <a:buFont typeface="Arial"/>
              <a:buNone/>
              <a:defRPr b="0" i="0" sz="900" u="none" cap="none" strike="noStrike">
                <a:solidFill>
                  <a:schemeClr val="lt1"/>
                </a:solidFill>
                <a:latin typeface="Helvetica Neue"/>
                <a:ea typeface="Helvetica Neue"/>
                <a:cs typeface="Helvetica Neue"/>
                <a:sym typeface="Helvetica Neue"/>
              </a:defRPr>
            </a:lvl7pPr>
            <a:lvl8pPr indent="0" lvl="7" marL="0" marR="0" algn="l">
              <a:lnSpc>
                <a:spcPct val="100000"/>
              </a:lnSpc>
              <a:spcBef>
                <a:spcPts val="0"/>
              </a:spcBef>
              <a:spcAft>
                <a:spcPts val="0"/>
              </a:spcAft>
              <a:buClr>
                <a:srgbClr val="000000"/>
              </a:buClr>
              <a:buSzPts val="900"/>
              <a:buFont typeface="Arial"/>
              <a:buNone/>
              <a:defRPr b="0" i="0" sz="900" u="none" cap="none" strike="noStrike">
                <a:solidFill>
                  <a:schemeClr val="lt1"/>
                </a:solidFill>
                <a:latin typeface="Helvetica Neue"/>
                <a:ea typeface="Helvetica Neue"/>
                <a:cs typeface="Helvetica Neue"/>
                <a:sym typeface="Helvetica Neue"/>
              </a:defRPr>
            </a:lvl8pPr>
            <a:lvl9pPr indent="0" lvl="8" marL="0" marR="0" algn="l">
              <a:lnSpc>
                <a:spcPct val="100000"/>
              </a:lnSpc>
              <a:spcBef>
                <a:spcPts val="0"/>
              </a:spcBef>
              <a:spcAft>
                <a:spcPts val="0"/>
              </a:spcAft>
              <a:buClr>
                <a:srgbClr val="000000"/>
              </a:buClr>
              <a:buSzPts val="900"/>
              <a:buFont typeface="Arial"/>
              <a:buNone/>
              <a:defRPr b="0" i="0" sz="900" u="none" cap="none" strike="noStrike">
                <a:solidFill>
                  <a:schemeClr val="lt1"/>
                </a:solidFill>
                <a:latin typeface="Helvetica Neue"/>
                <a:ea typeface="Helvetica Neue"/>
                <a:cs typeface="Helvetica Neue"/>
                <a:sym typeface="Helvetica Neue"/>
              </a:defRPr>
            </a:lvl9pPr>
          </a:lstStyle>
          <a:p>
            <a:pPr indent="0" lvl="0" marL="0" rtl="0" algn="l">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项目符号">
  <p:cSld name="项目符号">
    <p:spTree>
      <p:nvGrpSpPr>
        <p:cNvPr id="34" name="Shape 34"/>
        <p:cNvGrpSpPr/>
        <p:nvPr/>
      </p:nvGrpSpPr>
      <p:grpSpPr>
        <a:xfrm>
          <a:off x="0" y="0"/>
          <a:ext cx="0" cy="0"/>
          <a:chOff x="0" y="0"/>
          <a:chExt cx="0" cy="0"/>
        </a:xfrm>
      </p:grpSpPr>
      <p:sp>
        <p:nvSpPr>
          <p:cNvPr id="35" name="Google Shape;35;p41"/>
          <p:cNvSpPr txBox="1"/>
          <p:nvPr>
            <p:ph idx="1" type="body"/>
          </p:nvPr>
        </p:nvSpPr>
        <p:spPr>
          <a:xfrm>
            <a:off x="603250" y="2124252"/>
            <a:ext cx="10985500" cy="4128006"/>
          </a:xfrm>
          <a:prstGeom prst="rect">
            <a:avLst/>
          </a:prstGeom>
          <a:noFill/>
          <a:ln>
            <a:noFill/>
          </a:ln>
        </p:spPr>
        <p:txBody>
          <a:bodyPr anchorCtr="0" anchor="t" bIns="50800" lIns="50800" spcFirstLastPara="1" rIns="50800" wrap="square" tIns="50800">
            <a:normAutofit/>
          </a:bodyPr>
          <a:lstStyle>
            <a:lvl1pPr indent="-369189" lvl="0" marL="457200" algn="l">
              <a:lnSpc>
                <a:spcPct val="90000"/>
              </a:lnSpc>
              <a:spcBef>
                <a:spcPts val="8100"/>
              </a:spcBef>
              <a:spcAft>
                <a:spcPts val="0"/>
              </a:spcAft>
              <a:buClr>
                <a:srgbClr val="FFFFFF"/>
              </a:buClr>
              <a:buSzPts val="2214"/>
              <a:buChar char="•"/>
              <a:defRPr/>
            </a:lvl1pPr>
            <a:lvl2pPr indent="-369189" lvl="1" marL="914400" algn="l">
              <a:lnSpc>
                <a:spcPct val="90000"/>
              </a:lnSpc>
              <a:spcBef>
                <a:spcPts val="8100"/>
              </a:spcBef>
              <a:spcAft>
                <a:spcPts val="0"/>
              </a:spcAft>
              <a:buClr>
                <a:srgbClr val="FFFFFF"/>
              </a:buClr>
              <a:buSzPts val="2214"/>
              <a:buChar char="•"/>
              <a:defRPr/>
            </a:lvl2pPr>
            <a:lvl3pPr indent="-369189" lvl="2" marL="1371600" algn="l">
              <a:lnSpc>
                <a:spcPct val="90000"/>
              </a:lnSpc>
              <a:spcBef>
                <a:spcPts val="8100"/>
              </a:spcBef>
              <a:spcAft>
                <a:spcPts val="0"/>
              </a:spcAft>
              <a:buClr>
                <a:srgbClr val="FFFFFF"/>
              </a:buClr>
              <a:buSzPts val="2214"/>
              <a:buChar char="•"/>
              <a:defRPr/>
            </a:lvl3pPr>
            <a:lvl4pPr indent="-369189" lvl="3" marL="1828800" algn="l">
              <a:lnSpc>
                <a:spcPct val="90000"/>
              </a:lnSpc>
              <a:spcBef>
                <a:spcPts val="8100"/>
              </a:spcBef>
              <a:spcAft>
                <a:spcPts val="0"/>
              </a:spcAft>
              <a:buClr>
                <a:srgbClr val="FFFFFF"/>
              </a:buClr>
              <a:buSzPts val="2214"/>
              <a:buChar char="•"/>
              <a:defRPr/>
            </a:lvl4pPr>
            <a:lvl5pPr indent="-369189" lvl="4" marL="2286000" algn="l">
              <a:lnSpc>
                <a:spcPct val="90000"/>
              </a:lnSpc>
              <a:spcBef>
                <a:spcPts val="8100"/>
              </a:spcBef>
              <a:spcAft>
                <a:spcPts val="0"/>
              </a:spcAft>
              <a:buClr>
                <a:srgbClr val="FFFFFF"/>
              </a:buClr>
              <a:buSzPts val="2214"/>
              <a:buChar char="•"/>
              <a:defRPr/>
            </a:lvl5pPr>
            <a:lvl6pPr indent="-369189" lvl="5" marL="2743200" algn="l">
              <a:lnSpc>
                <a:spcPct val="90000"/>
              </a:lnSpc>
              <a:spcBef>
                <a:spcPts val="8100"/>
              </a:spcBef>
              <a:spcAft>
                <a:spcPts val="0"/>
              </a:spcAft>
              <a:buClr>
                <a:srgbClr val="FFFFFF"/>
              </a:buClr>
              <a:buSzPts val="2214"/>
              <a:buChar char="•"/>
              <a:defRPr/>
            </a:lvl6pPr>
            <a:lvl7pPr indent="-369189" lvl="6" marL="3200400" algn="l">
              <a:lnSpc>
                <a:spcPct val="90000"/>
              </a:lnSpc>
              <a:spcBef>
                <a:spcPts val="8100"/>
              </a:spcBef>
              <a:spcAft>
                <a:spcPts val="0"/>
              </a:spcAft>
              <a:buClr>
                <a:srgbClr val="FFFFFF"/>
              </a:buClr>
              <a:buSzPts val="2214"/>
              <a:buChar char="•"/>
              <a:defRPr/>
            </a:lvl7pPr>
            <a:lvl8pPr indent="-369189" lvl="7" marL="3657600" algn="l">
              <a:lnSpc>
                <a:spcPct val="90000"/>
              </a:lnSpc>
              <a:spcBef>
                <a:spcPts val="8100"/>
              </a:spcBef>
              <a:spcAft>
                <a:spcPts val="0"/>
              </a:spcAft>
              <a:buClr>
                <a:srgbClr val="FFFFFF"/>
              </a:buClr>
              <a:buSzPts val="2214"/>
              <a:buChar char="•"/>
              <a:defRPr/>
            </a:lvl8pPr>
            <a:lvl9pPr indent="-369189" lvl="8" marL="4114800" algn="l">
              <a:lnSpc>
                <a:spcPct val="90000"/>
              </a:lnSpc>
              <a:spcBef>
                <a:spcPts val="8100"/>
              </a:spcBef>
              <a:spcAft>
                <a:spcPts val="0"/>
              </a:spcAft>
              <a:buClr>
                <a:srgbClr val="FFFFFF"/>
              </a:buClr>
              <a:buSzPts val="2214"/>
              <a:buChar char="•"/>
              <a:defRPr/>
            </a:lvl9pPr>
          </a:lstStyle>
          <a:p/>
        </p:txBody>
      </p:sp>
      <p:sp>
        <p:nvSpPr>
          <p:cNvPr id="36" name="Google Shape;36;p41"/>
          <p:cNvSpPr txBox="1"/>
          <p:nvPr>
            <p:ph idx="12" type="sldNum"/>
          </p:nvPr>
        </p:nvSpPr>
        <p:spPr>
          <a:xfrm>
            <a:off x="6000750" y="6540500"/>
            <a:ext cx="184253" cy="187300"/>
          </a:xfrm>
          <a:prstGeom prst="rect">
            <a:avLst/>
          </a:prstGeom>
          <a:noFill/>
          <a:ln>
            <a:noFill/>
          </a:ln>
        </p:spPr>
        <p:txBody>
          <a:bodyPr anchorCtr="0" anchor="b" bIns="50800" lIns="50800" spcFirstLastPara="1" rIns="50800" wrap="square" tIns="50800">
            <a:spAutoFit/>
          </a:bodyPr>
          <a:lstStyle>
            <a:lvl1pPr indent="0" lvl="0" marL="0" marR="0" algn="l">
              <a:lnSpc>
                <a:spcPct val="100000"/>
              </a:lnSpc>
              <a:spcBef>
                <a:spcPts val="0"/>
              </a:spcBef>
              <a:spcAft>
                <a:spcPts val="0"/>
              </a:spcAft>
              <a:buClr>
                <a:srgbClr val="000000"/>
              </a:buClr>
              <a:buSzPts val="900"/>
              <a:buFont typeface="Arial"/>
              <a:buNone/>
              <a:defRPr b="0" i="0" sz="900" u="none" cap="none" strike="noStrike">
                <a:solidFill>
                  <a:schemeClr val="lt1"/>
                </a:solidFill>
                <a:latin typeface="Helvetica Neue"/>
                <a:ea typeface="Helvetica Neue"/>
                <a:cs typeface="Helvetica Neue"/>
                <a:sym typeface="Helvetica Neue"/>
              </a:defRPr>
            </a:lvl1pPr>
            <a:lvl2pPr indent="0" lvl="1" marL="0" marR="0" algn="l">
              <a:lnSpc>
                <a:spcPct val="100000"/>
              </a:lnSpc>
              <a:spcBef>
                <a:spcPts val="0"/>
              </a:spcBef>
              <a:spcAft>
                <a:spcPts val="0"/>
              </a:spcAft>
              <a:buClr>
                <a:srgbClr val="000000"/>
              </a:buClr>
              <a:buSzPts val="900"/>
              <a:buFont typeface="Arial"/>
              <a:buNone/>
              <a:defRPr b="0" i="0" sz="900" u="none" cap="none" strike="noStrike">
                <a:solidFill>
                  <a:schemeClr val="lt1"/>
                </a:solidFill>
                <a:latin typeface="Helvetica Neue"/>
                <a:ea typeface="Helvetica Neue"/>
                <a:cs typeface="Helvetica Neue"/>
                <a:sym typeface="Helvetica Neue"/>
              </a:defRPr>
            </a:lvl2pPr>
            <a:lvl3pPr indent="0" lvl="2" marL="0" marR="0" algn="l">
              <a:lnSpc>
                <a:spcPct val="100000"/>
              </a:lnSpc>
              <a:spcBef>
                <a:spcPts val="0"/>
              </a:spcBef>
              <a:spcAft>
                <a:spcPts val="0"/>
              </a:spcAft>
              <a:buClr>
                <a:srgbClr val="000000"/>
              </a:buClr>
              <a:buSzPts val="900"/>
              <a:buFont typeface="Arial"/>
              <a:buNone/>
              <a:defRPr b="0" i="0" sz="900" u="none" cap="none" strike="noStrike">
                <a:solidFill>
                  <a:schemeClr val="lt1"/>
                </a:solidFill>
                <a:latin typeface="Helvetica Neue"/>
                <a:ea typeface="Helvetica Neue"/>
                <a:cs typeface="Helvetica Neue"/>
                <a:sym typeface="Helvetica Neue"/>
              </a:defRPr>
            </a:lvl3pPr>
            <a:lvl4pPr indent="0" lvl="3" marL="0" marR="0" algn="l">
              <a:lnSpc>
                <a:spcPct val="100000"/>
              </a:lnSpc>
              <a:spcBef>
                <a:spcPts val="0"/>
              </a:spcBef>
              <a:spcAft>
                <a:spcPts val="0"/>
              </a:spcAft>
              <a:buClr>
                <a:srgbClr val="000000"/>
              </a:buClr>
              <a:buSzPts val="900"/>
              <a:buFont typeface="Arial"/>
              <a:buNone/>
              <a:defRPr b="0" i="0" sz="900" u="none" cap="none" strike="noStrike">
                <a:solidFill>
                  <a:schemeClr val="lt1"/>
                </a:solidFill>
                <a:latin typeface="Helvetica Neue"/>
                <a:ea typeface="Helvetica Neue"/>
                <a:cs typeface="Helvetica Neue"/>
                <a:sym typeface="Helvetica Neue"/>
              </a:defRPr>
            </a:lvl4pPr>
            <a:lvl5pPr indent="0" lvl="4" marL="0" marR="0" algn="l">
              <a:lnSpc>
                <a:spcPct val="100000"/>
              </a:lnSpc>
              <a:spcBef>
                <a:spcPts val="0"/>
              </a:spcBef>
              <a:spcAft>
                <a:spcPts val="0"/>
              </a:spcAft>
              <a:buClr>
                <a:srgbClr val="000000"/>
              </a:buClr>
              <a:buSzPts val="900"/>
              <a:buFont typeface="Arial"/>
              <a:buNone/>
              <a:defRPr b="0" i="0" sz="900" u="none" cap="none" strike="noStrike">
                <a:solidFill>
                  <a:schemeClr val="lt1"/>
                </a:solidFill>
                <a:latin typeface="Helvetica Neue"/>
                <a:ea typeface="Helvetica Neue"/>
                <a:cs typeface="Helvetica Neue"/>
                <a:sym typeface="Helvetica Neue"/>
              </a:defRPr>
            </a:lvl5pPr>
            <a:lvl6pPr indent="0" lvl="5" marL="0" marR="0" algn="l">
              <a:lnSpc>
                <a:spcPct val="100000"/>
              </a:lnSpc>
              <a:spcBef>
                <a:spcPts val="0"/>
              </a:spcBef>
              <a:spcAft>
                <a:spcPts val="0"/>
              </a:spcAft>
              <a:buClr>
                <a:srgbClr val="000000"/>
              </a:buClr>
              <a:buSzPts val="900"/>
              <a:buFont typeface="Arial"/>
              <a:buNone/>
              <a:defRPr b="0" i="0" sz="900" u="none" cap="none" strike="noStrike">
                <a:solidFill>
                  <a:schemeClr val="lt1"/>
                </a:solidFill>
                <a:latin typeface="Helvetica Neue"/>
                <a:ea typeface="Helvetica Neue"/>
                <a:cs typeface="Helvetica Neue"/>
                <a:sym typeface="Helvetica Neue"/>
              </a:defRPr>
            </a:lvl6pPr>
            <a:lvl7pPr indent="0" lvl="6" marL="0" marR="0" algn="l">
              <a:lnSpc>
                <a:spcPct val="100000"/>
              </a:lnSpc>
              <a:spcBef>
                <a:spcPts val="0"/>
              </a:spcBef>
              <a:spcAft>
                <a:spcPts val="0"/>
              </a:spcAft>
              <a:buClr>
                <a:srgbClr val="000000"/>
              </a:buClr>
              <a:buSzPts val="900"/>
              <a:buFont typeface="Arial"/>
              <a:buNone/>
              <a:defRPr b="0" i="0" sz="900" u="none" cap="none" strike="noStrike">
                <a:solidFill>
                  <a:schemeClr val="lt1"/>
                </a:solidFill>
                <a:latin typeface="Helvetica Neue"/>
                <a:ea typeface="Helvetica Neue"/>
                <a:cs typeface="Helvetica Neue"/>
                <a:sym typeface="Helvetica Neue"/>
              </a:defRPr>
            </a:lvl7pPr>
            <a:lvl8pPr indent="0" lvl="7" marL="0" marR="0" algn="l">
              <a:lnSpc>
                <a:spcPct val="100000"/>
              </a:lnSpc>
              <a:spcBef>
                <a:spcPts val="0"/>
              </a:spcBef>
              <a:spcAft>
                <a:spcPts val="0"/>
              </a:spcAft>
              <a:buClr>
                <a:srgbClr val="000000"/>
              </a:buClr>
              <a:buSzPts val="900"/>
              <a:buFont typeface="Arial"/>
              <a:buNone/>
              <a:defRPr b="0" i="0" sz="900" u="none" cap="none" strike="noStrike">
                <a:solidFill>
                  <a:schemeClr val="lt1"/>
                </a:solidFill>
                <a:latin typeface="Helvetica Neue"/>
                <a:ea typeface="Helvetica Neue"/>
                <a:cs typeface="Helvetica Neue"/>
                <a:sym typeface="Helvetica Neue"/>
              </a:defRPr>
            </a:lvl8pPr>
            <a:lvl9pPr indent="0" lvl="8" marL="0" marR="0" algn="l">
              <a:lnSpc>
                <a:spcPct val="100000"/>
              </a:lnSpc>
              <a:spcBef>
                <a:spcPts val="0"/>
              </a:spcBef>
              <a:spcAft>
                <a:spcPts val="0"/>
              </a:spcAft>
              <a:buClr>
                <a:srgbClr val="000000"/>
              </a:buClr>
              <a:buSzPts val="900"/>
              <a:buFont typeface="Arial"/>
              <a:buNone/>
              <a:defRPr b="0" i="0" sz="900" u="none" cap="none" strike="noStrike">
                <a:solidFill>
                  <a:schemeClr val="lt1"/>
                </a:solidFill>
                <a:latin typeface="Helvetica Neue"/>
                <a:ea typeface="Helvetica Neue"/>
                <a:cs typeface="Helvetica Neue"/>
                <a:sym typeface="Helvetica Neue"/>
              </a:defRPr>
            </a:lvl9pPr>
          </a:lstStyle>
          <a:p>
            <a:pPr indent="0" lvl="0" marL="0" rtl="0" algn="l">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标题、项目符号与照片">
  <p:cSld name="标题、项目符号与照片">
    <p:spTree>
      <p:nvGrpSpPr>
        <p:cNvPr id="37" name="Shape 37"/>
        <p:cNvGrpSpPr/>
        <p:nvPr/>
      </p:nvGrpSpPr>
      <p:grpSpPr>
        <a:xfrm>
          <a:off x="0" y="0"/>
          <a:ext cx="0" cy="0"/>
          <a:chOff x="0" y="0"/>
          <a:chExt cx="0" cy="0"/>
        </a:xfrm>
      </p:grpSpPr>
      <p:sp>
        <p:nvSpPr>
          <p:cNvPr id="38" name="Google Shape;38;p42"/>
          <p:cNvSpPr txBox="1"/>
          <p:nvPr>
            <p:ph type="title"/>
          </p:nvPr>
        </p:nvSpPr>
        <p:spPr>
          <a:xfrm>
            <a:off x="603250" y="476250"/>
            <a:ext cx="4889500" cy="717550"/>
          </a:xfrm>
          <a:prstGeom prst="rect">
            <a:avLst/>
          </a:prstGeom>
          <a:noFill/>
          <a:ln>
            <a:noFill/>
          </a:ln>
        </p:spPr>
        <p:txBody>
          <a:bodyPr anchorCtr="0" anchor="t" bIns="50800" lIns="50800" spcFirstLastPara="1" rIns="50800" wrap="square" tIns="50800">
            <a:normAutofit/>
          </a:bodyPr>
          <a:lstStyle>
            <a:lvl1pPr lvl="0" algn="l">
              <a:lnSpc>
                <a:spcPct val="80000"/>
              </a:lnSpc>
              <a:spcBef>
                <a:spcPts val="0"/>
              </a:spcBef>
              <a:spcAft>
                <a:spcPts val="0"/>
              </a:spcAft>
              <a:buClr>
                <a:srgbClr val="FFFFFF"/>
              </a:buClr>
              <a:buSzPts val="1800"/>
              <a:buNone/>
              <a:defRPr/>
            </a:lvl1pPr>
            <a:lvl2pPr lvl="1" algn="l">
              <a:lnSpc>
                <a:spcPct val="80000"/>
              </a:lnSpc>
              <a:spcBef>
                <a:spcPts val="0"/>
              </a:spcBef>
              <a:spcAft>
                <a:spcPts val="0"/>
              </a:spcAft>
              <a:buClr>
                <a:srgbClr val="FFFFFF"/>
              </a:buClr>
              <a:buSzPts val="1800"/>
              <a:buNone/>
              <a:defRPr/>
            </a:lvl2pPr>
            <a:lvl3pPr lvl="2" algn="l">
              <a:lnSpc>
                <a:spcPct val="80000"/>
              </a:lnSpc>
              <a:spcBef>
                <a:spcPts val="0"/>
              </a:spcBef>
              <a:spcAft>
                <a:spcPts val="0"/>
              </a:spcAft>
              <a:buClr>
                <a:srgbClr val="FFFFFF"/>
              </a:buClr>
              <a:buSzPts val="1800"/>
              <a:buNone/>
              <a:defRPr/>
            </a:lvl3pPr>
            <a:lvl4pPr lvl="3" algn="l">
              <a:lnSpc>
                <a:spcPct val="80000"/>
              </a:lnSpc>
              <a:spcBef>
                <a:spcPts val="0"/>
              </a:spcBef>
              <a:spcAft>
                <a:spcPts val="0"/>
              </a:spcAft>
              <a:buClr>
                <a:srgbClr val="FFFFFF"/>
              </a:buClr>
              <a:buSzPts val="1800"/>
              <a:buNone/>
              <a:defRPr/>
            </a:lvl4pPr>
            <a:lvl5pPr lvl="4" algn="l">
              <a:lnSpc>
                <a:spcPct val="80000"/>
              </a:lnSpc>
              <a:spcBef>
                <a:spcPts val="0"/>
              </a:spcBef>
              <a:spcAft>
                <a:spcPts val="0"/>
              </a:spcAft>
              <a:buClr>
                <a:srgbClr val="FFFFFF"/>
              </a:buClr>
              <a:buSzPts val="1800"/>
              <a:buNone/>
              <a:defRPr/>
            </a:lvl5pPr>
            <a:lvl6pPr lvl="5" algn="l">
              <a:lnSpc>
                <a:spcPct val="80000"/>
              </a:lnSpc>
              <a:spcBef>
                <a:spcPts val="0"/>
              </a:spcBef>
              <a:spcAft>
                <a:spcPts val="0"/>
              </a:spcAft>
              <a:buClr>
                <a:srgbClr val="FFFFFF"/>
              </a:buClr>
              <a:buSzPts val="1800"/>
              <a:buNone/>
              <a:defRPr/>
            </a:lvl6pPr>
            <a:lvl7pPr lvl="6" algn="l">
              <a:lnSpc>
                <a:spcPct val="80000"/>
              </a:lnSpc>
              <a:spcBef>
                <a:spcPts val="0"/>
              </a:spcBef>
              <a:spcAft>
                <a:spcPts val="0"/>
              </a:spcAft>
              <a:buClr>
                <a:srgbClr val="FFFFFF"/>
              </a:buClr>
              <a:buSzPts val="1800"/>
              <a:buNone/>
              <a:defRPr/>
            </a:lvl7pPr>
            <a:lvl8pPr lvl="7" algn="l">
              <a:lnSpc>
                <a:spcPct val="80000"/>
              </a:lnSpc>
              <a:spcBef>
                <a:spcPts val="0"/>
              </a:spcBef>
              <a:spcAft>
                <a:spcPts val="0"/>
              </a:spcAft>
              <a:buClr>
                <a:srgbClr val="FFFFFF"/>
              </a:buClr>
              <a:buSzPts val="1800"/>
              <a:buNone/>
              <a:defRPr/>
            </a:lvl8pPr>
            <a:lvl9pPr lvl="8" algn="l">
              <a:lnSpc>
                <a:spcPct val="80000"/>
              </a:lnSpc>
              <a:spcBef>
                <a:spcPts val="0"/>
              </a:spcBef>
              <a:spcAft>
                <a:spcPts val="0"/>
              </a:spcAft>
              <a:buClr>
                <a:srgbClr val="FFFFFF"/>
              </a:buClr>
              <a:buSzPts val="1800"/>
              <a:buNone/>
              <a:defRPr/>
            </a:lvl9pPr>
          </a:lstStyle>
          <a:p/>
        </p:txBody>
      </p:sp>
      <p:sp>
        <p:nvSpPr>
          <p:cNvPr id="39" name="Google Shape;39;p42"/>
          <p:cNvSpPr txBox="1"/>
          <p:nvPr>
            <p:ph idx="1" type="body"/>
          </p:nvPr>
        </p:nvSpPr>
        <p:spPr>
          <a:xfrm>
            <a:off x="603250" y="1122981"/>
            <a:ext cx="4889500" cy="467390"/>
          </a:xfrm>
          <a:prstGeom prst="rect">
            <a:avLst/>
          </a:prstGeom>
          <a:noFill/>
          <a:ln>
            <a:noFill/>
          </a:ln>
        </p:spPr>
        <p:txBody>
          <a:bodyPr anchorCtr="0" anchor="t" bIns="45700" lIns="45700" spcFirstLastPara="1" rIns="45700" wrap="square" tIns="45700">
            <a:normAutofit/>
          </a:bodyPr>
          <a:lstStyle>
            <a:lvl1pPr indent="-228600" lvl="0" marL="457200" algn="l">
              <a:lnSpc>
                <a:spcPct val="100000"/>
              </a:lnSpc>
              <a:spcBef>
                <a:spcPts val="0"/>
              </a:spcBef>
              <a:spcAft>
                <a:spcPts val="0"/>
              </a:spcAft>
              <a:buClr>
                <a:srgbClr val="FFFFFF"/>
              </a:buClr>
              <a:buSzPts val="2420"/>
              <a:buFont typeface="Helvetica Neue"/>
              <a:buNone/>
              <a:defRPr b="1" sz="2420"/>
            </a:lvl1pPr>
            <a:lvl2pPr indent="-369189" lvl="1" marL="914400" algn="l">
              <a:lnSpc>
                <a:spcPct val="90000"/>
              </a:lnSpc>
              <a:spcBef>
                <a:spcPts val="8100"/>
              </a:spcBef>
              <a:spcAft>
                <a:spcPts val="0"/>
              </a:spcAft>
              <a:buClr>
                <a:srgbClr val="FFFFFF"/>
              </a:buClr>
              <a:buSzPts val="2214"/>
              <a:buChar char="•"/>
              <a:defRPr/>
            </a:lvl2pPr>
            <a:lvl3pPr indent="-369189" lvl="2" marL="1371600" algn="l">
              <a:lnSpc>
                <a:spcPct val="90000"/>
              </a:lnSpc>
              <a:spcBef>
                <a:spcPts val="8100"/>
              </a:spcBef>
              <a:spcAft>
                <a:spcPts val="0"/>
              </a:spcAft>
              <a:buClr>
                <a:srgbClr val="FFFFFF"/>
              </a:buClr>
              <a:buSzPts val="2214"/>
              <a:buChar char="•"/>
              <a:defRPr/>
            </a:lvl3pPr>
            <a:lvl4pPr indent="-369189" lvl="3" marL="1828800" algn="l">
              <a:lnSpc>
                <a:spcPct val="90000"/>
              </a:lnSpc>
              <a:spcBef>
                <a:spcPts val="8100"/>
              </a:spcBef>
              <a:spcAft>
                <a:spcPts val="0"/>
              </a:spcAft>
              <a:buClr>
                <a:srgbClr val="FFFFFF"/>
              </a:buClr>
              <a:buSzPts val="2214"/>
              <a:buChar char="•"/>
              <a:defRPr/>
            </a:lvl4pPr>
            <a:lvl5pPr indent="-369189" lvl="4" marL="2286000" algn="l">
              <a:lnSpc>
                <a:spcPct val="90000"/>
              </a:lnSpc>
              <a:spcBef>
                <a:spcPts val="8100"/>
              </a:spcBef>
              <a:spcAft>
                <a:spcPts val="0"/>
              </a:spcAft>
              <a:buClr>
                <a:srgbClr val="FFFFFF"/>
              </a:buClr>
              <a:buSzPts val="2214"/>
              <a:buChar char="•"/>
              <a:defRPr/>
            </a:lvl5pPr>
            <a:lvl6pPr indent="-369189" lvl="5" marL="2743200" algn="l">
              <a:lnSpc>
                <a:spcPct val="90000"/>
              </a:lnSpc>
              <a:spcBef>
                <a:spcPts val="8100"/>
              </a:spcBef>
              <a:spcAft>
                <a:spcPts val="0"/>
              </a:spcAft>
              <a:buClr>
                <a:srgbClr val="FFFFFF"/>
              </a:buClr>
              <a:buSzPts val="2214"/>
              <a:buChar char="•"/>
              <a:defRPr/>
            </a:lvl6pPr>
            <a:lvl7pPr indent="-369189" lvl="6" marL="3200400" algn="l">
              <a:lnSpc>
                <a:spcPct val="90000"/>
              </a:lnSpc>
              <a:spcBef>
                <a:spcPts val="8100"/>
              </a:spcBef>
              <a:spcAft>
                <a:spcPts val="0"/>
              </a:spcAft>
              <a:buClr>
                <a:srgbClr val="FFFFFF"/>
              </a:buClr>
              <a:buSzPts val="2214"/>
              <a:buChar char="•"/>
              <a:defRPr/>
            </a:lvl7pPr>
            <a:lvl8pPr indent="-369189" lvl="7" marL="3657600" algn="l">
              <a:lnSpc>
                <a:spcPct val="90000"/>
              </a:lnSpc>
              <a:spcBef>
                <a:spcPts val="8100"/>
              </a:spcBef>
              <a:spcAft>
                <a:spcPts val="0"/>
              </a:spcAft>
              <a:buClr>
                <a:srgbClr val="FFFFFF"/>
              </a:buClr>
              <a:buSzPts val="2214"/>
              <a:buChar char="•"/>
              <a:defRPr/>
            </a:lvl8pPr>
            <a:lvl9pPr indent="-369189" lvl="8" marL="4114800" algn="l">
              <a:lnSpc>
                <a:spcPct val="90000"/>
              </a:lnSpc>
              <a:spcBef>
                <a:spcPts val="8100"/>
              </a:spcBef>
              <a:spcAft>
                <a:spcPts val="0"/>
              </a:spcAft>
              <a:buClr>
                <a:srgbClr val="FFFFFF"/>
              </a:buClr>
              <a:buSzPts val="2214"/>
              <a:buChar char="•"/>
              <a:defRPr/>
            </a:lvl9pPr>
          </a:lstStyle>
          <a:p/>
        </p:txBody>
      </p:sp>
      <p:sp>
        <p:nvSpPr>
          <p:cNvPr id="40" name="Google Shape;40;p42"/>
          <p:cNvSpPr txBox="1"/>
          <p:nvPr>
            <p:ph idx="2" type="body"/>
          </p:nvPr>
        </p:nvSpPr>
        <p:spPr>
          <a:xfrm>
            <a:off x="603250" y="2124252"/>
            <a:ext cx="4889500" cy="4128006"/>
          </a:xfrm>
          <a:prstGeom prst="rect">
            <a:avLst/>
          </a:prstGeom>
          <a:noFill/>
          <a:ln>
            <a:noFill/>
          </a:ln>
        </p:spPr>
        <p:txBody>
          <a:bodyPr anchorCtr="0" anchor="t" bIns="50800" lIns="50800" spcFirstLastPara="1" rIns="50800" wrap="square" tIns="50800">
            <a:normAutofit/>
          </a:bodyPr>
          <a:lstStyle>
            <a:lvl1pPr indent="-369189" lvl="0" marL="457200" algn="l">
              <a:lnSpc>
                <a:spcPct val="90000"/>
              </a:lnSpc>
              <a:spcBef>
                <a:spcPts val="8100"/>
              </a:spcBef>
              <a:spcAft>
                <a:spcPts val="0"/>
              </a:spcAft>
              <a:buClr>
                <a:srgbClr val="FFFFFF"/>
              </a:buClr>
              <a:buSzPts val="2214"/>
              <a:buChar char="•"/>
              <a:defRPr/>
            </a:lvl1pPr>
            <a:lvl2pPr indent="-369189" lvl="1" marL="914400" algn="l">
              <a:lnSpc>
                <a:spcPct val="90000"/>
              </a:lnSpc>
              <a:spcBef>
                <a:spcPts val="8100"/>
              </a:spcBef>
              <a:spcAft>
                <a:spcPts val="0"/>
              </a:spcAft>
              <a:buClr>
                <a:srgbClr val="FFFFFF"/>
              </a:buClr>
              <a:buSzPts val="2214"/>
              <a:buChar char="•"/>
              <a:defRPr/>
            </a:lvl2pPr>
            <a:lvl3pPr indent="-369189" lvl="2" marL="1371600" algn="l">
              <a:lnSpc>
                <a:spcPct val="90000"/>
              </a:lnSpc>
              <a:spcBef>
                <a:spcPts val="8100"/>
              </a:spcBef>
              <a:spcAft>
                <a:spcPts val="0"/>
              </a:spcAft>
              <a:buClr>
                <a:srgbClr val="FFFFFF"/>
              </a:buClr>
              <a:buSzPts val="2214"/>
              <a:buChar char="•"/>
              <a:defRPr/>
            </a:lvl3pPr>
            <a:lvl4pPr indent="-369189" lvl="3" marL="1828800" algn="l">
              <a:lnSpc>
                <a:spcPct val="90000"/>
              </a:lnSpc>
              <a:spcBef>
                <a:spcPts val="8100"/>
              </a:spcBef>
              <a:spcAft>
                <a:spcPts val="0"/>
              </a:spcAft>
              <a:buClr>
                <a:srgbClr val="FFFFFF"/>
              </a:buClr>
              <a:buSzPts val="2214"/>
              <a:buChar char="•"/>
              <a:defRPr/>
            </a:lvl4pPr>
            <a:lvl5pPr indent="-369189" lvl="4" marL="2286000" algn="l">
              <a:lnSpc>
                <a:spcPct val="90000"/>
              </a:lnSpc>
              <a:spcBef>
                <a:spcPts val="8100"/>
              </a:spcBef>
              <a:spcAft>
                <a:spcPts val="0"/>
              </a:spcAft>
              <a:buClr>
                <a:srgbClr val="FFFFFF"/>
              </a:buClr>
              <a:buSzPts val="2214"/>
              <a:buChar char="•"/>
              <a:defRPr/>
            </a:lvl5pPr>
            <a:lvl6pPr indent="-369189" lvl="5" marL="2743200" algn="l">
              <a:lnSpc>
                <a:spcPct val="90000"/>
              </a:lnSpc>
              <a:spcBef>
                <a:spcPts val="8100"/>
              </a:spcBef>
              <a:spcAft>
                <a:spcPts val="0"/>
              </a:spcAft>
              <a:buClr>
                <a:srgbClr val="FFFFFF"/>
              </a:buClr>
              <a:buSzPts val="2214"/>
              <a:buChar char="•"/>
              <a:defRPr/>
            </a:lvl6pPr>
            <a:lvl7pPr indent="-369189" lvl="6" marL="3200400" algn="l">
              <a:lnSpc>
                <a:spcPct val="90000"/>
              </a:lnSpc>
              <a:spcBef>
                <a:spcPts val="8100"/>
              </a:spcBef>
              <a:spcAft>
                <a:spcPts val="0"/>
              </a:spcAft>
              <a:buClr>
                <a:srgbClr val="FFFFFF"/>
              </a:buClr>
              <a:buSzPts val="2214"/>
              <a:buChar char="•"/>
              <a:defRPr/>
            </a:lvl7pPr>
            <a:lvl8pPr indent="-369189" lvl="7" marL="3657600" algn="l">
              <a:lnSpc>
                <a:spcPct val="90000"/>
              </a:lnSpc>
              <a:spcBef>
                <a:spcPts val="8100"/>
              </a:spcBef>
              <a:spcAft>
                <a:spcPts val="0"/>
              </a:spcAft>
              <a:buClr>
                <a:srgbClr val="FFFFFF"/>
              </a:buClr>
              <a:buSzPts val="2214"/>
              <a:buChar char="•"/>
              <a:defRPr/>
            </a:lvl8pPr>
            <a:lvl9pPr indent="-369189" lvl="8" marL="4114800" algn="l">
              <a:lnSpc>
                <a:spcPct val="90000"/>
              </a:lnSpc>
              <a:spcBef>
                <a:spcPts val="8100"/>
              </a:spcBef>
              <a:spcAft>
                <a:spcPts val="0"/>
              </a:spcAft>
              <a:buClr>
                <a:srgbClr val="FFFFFF"/>
              </a:buClr>
              <a:buSzPts val="2214"/>
              <a:buChar char="•"/>
              <a:defRPr/>
            </a:lvl9pPr>
          </a:lstStyle>
          <a:p/>
        </p:txBody>
      </p:sp>
      <p:sp>
        <p:nvSpPr>
          <p:cNvPr id="41" name="Google Shape;41;p42"/>
          <p:cNvSpPr/>
          <p:nvPr>
            <p:ph idx="3" type="pic"/>
          </p:nvPr>
        </p:nvSpPr>
        <p:spPr>
          <a:xfrm>
            <a:off x="3190100" y="631924"/>
            <a:ext cx="11264901" cy="5596736"/>
          </a:xfrm>
          <a:prstGeom prst="rect">
            <a:avLst/>
          </a:prstGeom>
          <a:noFill/>
          <a:ln>
            <a:noFill/>
          </a:ln>
        </p:spPr>
      </p:sp>
      <p:sp>
        <p:nvSpPr>
          <p:cNvPr id="42" name="Google Shape;42;p42"/>
          <p:cNvSpPr txBox="1"/>
          <p:nvPr>
            <p:ph idx="12" type="sldNum"/>
          </p:nvPr>
        </p:nvSpPr>
        <p:spPr>
          <a:xfrm>
            <a:off x="6000750" y="6540500"/>
            <a:ext cx="184253" cy="187300"/>
          </a:xfrm>
          <a:prstGeom prst="rect">
            <a:avLst/>
          </a:prstGeom>
          <a:noFill/>
          <a:ln>
            <a:noFill/>
          </a:ln>
        </p:spPr>
        <p:txBody>
          <a:bodyPr anchorCtr="0" anchor="b" bIns="50800" lIns="50800" spcFirstLastPara="1" rIns="50800" wrap="square" tIns="50800">
            <a:spAutoFit/>
          </a:bodyPr>
          <a:lstStyle>
            <a:lvl1pPr indent="0" lvl="0" marL="0" marR="0" algn="l">
              <a:lnSpc>
                <a:spcPct val="100000"/>
              </a:lnSpc>
              <a:spcBef>
                <a:spcPts val="0"/>
              </a:spcBef>
              <a:spcAft>
                <a:spcPts val="0"/>
              </a:spcAft>
              <a:buClr>
                <a:srgbClr val="000000"/>
              </a:buClr>
              <a:buSzPts val="900"/>
              <a:buFont typeface="Arial"/>
              <a:buNone/>
              <a:defRPr b="0" i="0" sz="900" u="none" cap="none" strike="noStrike">
                <a:solidFill>
                  <a:schemeClr val="lt1"/>
                </a:solidFill>
                <a:latin typeface="Helvetica Neue"/>
                <a:ea typeface="Helvetica Neue"/>
                <a:cs typeface="Helvetica Neue"/>
                <a:sym typeface="Helvetica Neue"/>
              </a:defRPr>
            </a:lvl1pPr>
            <a:lvl2pPr indent="0" lvl="1" marL="0" marR="0" algn="l">
              <a:lnSpc>
                <a:spcPct val="100000"/>
              </a:lnSpc>
              <a:spcBef>
                <a:spcPts val="0"/>
              </a:spcBef>
              <a:spcAft>
                <a:spcPts val="0"/>
              </a:spcAft>
              <a:buClr>
                <a:srgbClr val="000000"/>
              </a:buClr>
              <a:buSzPts val="900"/>
              <a:buFont typeface="Arial"/>
              <a:buNone/>
              <a:defRPr b="0" i="0" sz="900" u="none" cap="none" strike="noStrike">
                <a:solidFill>
                  <a:schemeClr val="lt1"/>
                </a:solidFill>
                <a:latin typeface="Helvetica Neue"/>
                <a:ea typeface="Helvetica Neue"/>
                <a:cs typeface="Helvetica Neue"/>
                <a:sym typeface="Helvetica Neue"/>
              </a:defRPr>
            </a:lvl2pPr>
            <a:lvl3pPr indent="0" lvl="2" marL="0" marR="0" algn="l">
              <a:lnSpc>
                <a:spcPct val="100000"/>
              </a:lnSpc>
              <a:spcBef>
                <a:spcPts val="0"/>
              </a:spcBef>
              <a:spcAft>
                <a:spcPts val="0"/>
              </a:spcAft>
              <a:buClr>
                <a:srgbClr val="000000"/>
              </a:buClr>
              <a:buSzPts val="900"/>
              <a:buFont typeface="Arial"/>
              <a:buNone/>
              <a:defRPr b="0" i="0" sz="900" u="none" cap="none" strike="noStrike">
                <a:solidFill>
                  <a:schemeClr val="lt1"/>
                </a:solidFill>
                <a:latin typeface="Helvetica Neue"/>
                <a:ea typeface="Helvetica Neue"/>
                <a:cs typeface="Helvetica Neue"/>
                <a:sym typeface="Helvetica Neue"/>
              </a:defRPr>
            </a:lvl3pPr>
            <a:lvl4pPr indent="0" lvl="3" marL="0" marR="0" algn="l">
              <a:lnSpc>
                <a:spcPct val="100000"/>
              </a:lnSpc>
              <a:spcBef>
                <a:spcPts val="0"/>
              </a:spcBef>
              <a:spcAft>
                <a:spcPts val="0"/>
              </a:spcAft>
              <a:buClr>
                <a:srgbClr val="000000"/>
              </a:buClr>
              <a:buSzPts val="900"/>
              <a:buFont typeface="Arial"/>
              <a:buNone/>
              <a:defRPr b="0" i="0" sz="900" u="none" cap="none" strike="noStrike">
                <a:solidFill>
                  <a:schemeClr val="lt1"/>
                </a:solidFill>
                <a:latin typeface="Helvetica Neue"/>
                <a:ea typeface="Helvetica Neue"/>
                <a:cs typeface="Helvetica Neue"/>
                <a:sym typeface="Helvetica Neue"/>
              </a:defRPr>
            </a:lvl4pPr>
            <a:lvl5pPr indent="0" lvl="4" marL="0" marR="0" algn="l">
              <a:lnSpc>
                <a:spcPct val="100000"/>
              </a:lnSpc>
              <a:spcBef>
                <a:spcPts val="0"/>
              </a:spcBef>
              <a:spcAft>
                <a:spcPts val="0"/>
              </a:spcAft>
              <a:buClr>
                <a:srgbClr val="000000"/>
              </a:buClr>
              <a:buSzPts val="900"/>
              <a:buFont typeface="Arial"/>
              <a:buNone/>
              <a:defRPr b="0" i="0" sz="900" u="none" cap="none" strike="noStrike">
                <a:solidFill>
                  <a:schemeClr val="lt1"/>
                </a:solidFill>
                <a:latin typeface="Helvetica Neue"/>
                <a:ea typeface="Helvetica Neue"/>
                <a:cs typeface="Helvetica Neue"/>
                <a:sym typeface="Helvetica Neue"/>
              </a:defRPr>
            </a:lvl5pPr>
            <a:lvl6pPr indent="0" lvl="5" marL="0" marR="0" algn="l">
              <a:lnSpc>
                <a:spcPct val="100000"/>
              </a:lnSpc>
              <a:spcBef>
                <a:spcPts val="0"/>
              </a:spcBef>
              <a:spcAft>
                <a:spcPts val="0"/>
              </a:spcAft>
              <a:buClr>
                <a:srgbClr val="000000"/>
              </a:buClr>
              <a:buSzPts val="900"/>
              <a:buFont typeface="Arial"/>
              <a:buNone/>
              <a:defRPr b="0" i="0" sz="900" u="none" cap="none" strike="noStrike">
                <a:solidFill>
                  <a:schemeClr val="lt1"/>
                </a:solidFill>
                <a:latin typeface="Helvetica Neue"/>
                <a:ea typeface="Helvetica Neue"/>
                <a:cs typeface="Helvetica Neue"/>
                <a:sym typeface="Helvetica Neue"/>
              </a:defRPr>
            </a:lvl6pPr>
            <a:lvl7pPr indent="0" lvl="6" marL="0" marR="0" algn="l">
              <a:lnSpc>
                <a:spcPct val="100000"/>
              </a:lnSpc>
              <a:spcBef>
                <a:spcPts val="0"/>
              </a:spcBef>
              <a:spcAft>
                <a:spcPts val="0"/>
              </a:spcAft>
              <a:buClr>
                <a:srgbClr val="000000"/>
              </a:buClr>
              <a:buSzPts val="900"/>
              <a:buFont typeface="Arial"/>
              <a:buNone/>
              <a:defRPr b="0" i="0" sz="900" u="none" cap="none" strike="noStrike">
                <a:solidFill>
                  <a:schemeClr val="lt1"/>
                </a:solidFill>
                <a:latin typeface="Helvetica Neue"/>
                <a:ea typeface="Helvetica Neue"/>
                <a:cs typeface="Helvetica Neue"/>
                <a:sym typeface="Helvetica Neue"/>
              </a:defRPr>
            </a:lvl7pPr>
            <a:lvl8pPr indent="0" lvl="7" marL="0" marR="0" algn="l">
              <a:lnSpc>
                <a:spcPct val="100000"/>
              </a:lnSpc>
              <a:spcBef>
                <a:spcPts val="0"/>
              </a:spcBef>
              <a:spcAft>
                <a:spcPts val="0"/>
              </a:spcAft>
              <a:buClr>
                <a:srgbClr val="000000"/>
              </a:buClr>
              <a:buSzPts val="900"/>
              <a:buFont typeface="Arial"/>
              <a:buNone/>
              <a:defRPr b="0" i="0" sz="900" u="none" cap="none" strike="noStrike">
                <a:solidFill>
                  <a:schemeClr val="lt1"/>
                </a:solidFill>
                <a:latin typeface="Helvetica Neue"/>
                <a:ea typeface="Helvetica Neue"/>
                <a:cs typeface="Helvetica Neue"/>
                <a:sym typeface="Helvetica Neue"/>
              </a:defRPr>
            </a:lvl8pPr>
            <a:lvl9pPr indent="0" lvl="8" marL="0" marR="0" algn="l">
              <a:lnSpc>
                <a:spcPct val="100000"/>
              </a:lnSpc>
              <a:spcBef>
                <a:spcPts val="0"/>
              </a:spcBef>
              <a:spcAft>
                <a:spcPts val="0"/>
              </a:spcAft>
              <a:buClr>
                <a:srgbClr val="000000"/>
              </a:buClr>
              <a:buSzPts val="900"/>
              <a:buFont typeface="Arial"/>
              <a:buNone/>
              <a:defRPr b="0" i="0" sz="900" u="none" cap="none" strike="noStrike">
                <a:solidFill>
                  <a:schemeClr val="lt1"/>
                </a:solidFill>
                <a:latin typeface="Helvetica Neue"/>
                <a:ea typeface="Helvetica Neue"/>
                <a:cs typeface="Helvetica Neue"/>
                <a:sym typeface="Helvetica Neue"/>
              </a:defRPr>
            </a:lvl9pPr>
          </a:lstStyle>
          <a:p>
            <a:pPr indent="0" lvl="0" marL="0" rtl="0" algn="l">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节">
  <p:cSld name="节">
    <p:spTree>
      <p:nvGrpSpPr>
        <p:cNvPr id="43" name="Shape 43"/>
        <p:cNvGrpSpPr/>
        <p:nvPr/>
      </p:nvGrpSpPr>
      <p:grpSpPr>
        <a:xfrm>
          <a:off x="0" y="0"/>
          <a:ext cx="0" cy="0"/>
          <a:chOff x="0" y="0"/>
          <a:chExt cx="0" cy="0"/>
        </a:xfrm>
      </p:grpSpPr>
      <p:sp>
        <p:nvSpPr>
          <p:cNvPr id="44" name="Google Shape;44;p43"/>
          <p:cNvSpPr txBox="1"/>
          <p:nvPr>
            <p:ph type="title"/>
          </p:nvPr>
        </p:nvSpPr>
        <p:spPr>
          <a:xfrm>
            <a:off x="603248" y="2266950"/>
            <a:ext cx="10985502" cy="2324100"/>
          </a:xfrm>
          <a:prstGeom prst="rect">
            <a:avLst/>
          </a:prstGeom>
          <a:noFill/>
          <a:ln>
            <a:noFill/>
          </a:ln>
        </p:spPr>
        <p:txBody>
          <a:bodyPr anchorCtr="0" anchor="ctr" bIns="50800" lIns="50800" spcFirstLastPara="1" rIns="50800" wrap="square" tIns="50800">
            <a:normAutofit/>
          </a:bodyPr>
          <a:lstStyle>
            <a:lvl1pPr lvl="0" algn="l">
              <a:lnSpc>
                <a:spcPct val="80000"/>
              </a:lnSpc>
              <a:spcBef>
                <a:spcPts val="0"/>
              </a:spcBef>
              <a:spcAft>
                <a:spcPts val="0"/>
              </a:spcAft>
              <a:buClr>
                <a:srgbClr val="FFFFFF"/>
              </a:buClr>
              <a:buSzPts val="5800"/>
              <a:buFont typeface="Helvetica Neue"/>
              <a:buNone/>
              <a:defRPr b="0" sz="5800">
                <a:latin typeface="Helvetica Neue"/>
                <a:ea typeface="Helvetica Neue"/>
                <a:cs typeface="Helvetica Neue"/>
                <a:sym typeface="Helvetica Neue"/>
              </a:defRPr>
            </a:lvl1pPr>
            <a:lvl2pPr lvl="1" algn="l">
              <a:lnSpc>
                <a:spcPct val="80000"/>
              </a:lnSpc>
              <a:spcBef>
                <a:spcPts val="0"/>
              </a:spcBef>
              <a:spcAft>
                <a:spcPts val="0"/>
              </a:spcAft>
              <a:buClr>
                <a:srgbClr val="FFFFFF"/>
              </a:buClr>
              <a:buSzPts val="1800"/>
              <a:buNone/>
              <a:defRPr/>
            </a:lvl2pPr>
            <a:lvl3pPr lvl="2" algn="l">
              <a:lnSpc>
                <a:spcPct val="80000"/>
              </a:lnSpc>
              <a:spcBef>
                <a:spcPts val="0"/>
              </a:spcBef>
              <a:spcAft>
                <a:spcPts val="0"/>
              </a:spcAft>
              <a:buClr>
                <a:srgbClr val="FFFFFF"/>
              </a:buClr>
              <a:buSzPts val="1800"/>
              <a:buNone/>
              <a:defRPr/>
            </a:lvl3pPr>
            <a:lvl4pPr lvl="3" algn="l">
              <a:lnSpc>
                <a:spcPct val="80000"/>
              </a:lnSpc>
              <a:spcBef>
                <a:spcPts val="0"/>
              </a:spcBef>
              <a:spcAft>
                <a:spcPts val="0"/>
              </a:spcAft>
              <a:buClr>
                <a:srgbClr val="FFFFFF"/>
              </a:buClr>
              <a:buSzPts val="1800"/>
              <a:buNone/>
              <a:defRPr/>
            </a:lvl4pPr>
            <a:lvl5pPr lvl="4" algn="l">
              <a:lnSpc>
                <a:spcPct val="80000"/>
              </a:lnSpc>
              <a:spcBef>
                <a:spcPts val="0"/>
              </a:spcBef>
              <a:spcAft>
                <a:spcPts val="0"/>
              </a:spcAft>
              <a:buClr>
                <a:srgbClr val="FFFFFF"/>
              </a:buClr>
              <a:buSzPts val="1800"/>
              <a:buNone/>
              <a:defRPr/>
            </a:lvl5pPr>
            <a:lvl6pPr lvl="5" algn="l">
              <a:lnSpc>
                <a:spcPct val="80000"/>
              </a:lnSpc>
              <a:spcBef>
                <a:spcPts val="0"/>
              </a:spcBef>
              <a:spcAft>
                <a:spcPts val="0"/>
              </a:spcAft>
              <a:buClr>
                <a:srgbClr val="FFFFFF"/>
              </a:buClr>
              <a:buSzPts val="1800"/>
              <a:buNone/>
              <a:defRPr/>
            </a:lvl6pPr>
            <a:lvl7pPr lvl="6" algn="l">
              <a:lnSpc>
                <a:spcPct val="80000"/>
              </a:lnSpc>
              <a:spcBef>
                <a:spcPts val="0"/>
              </a:spcBef>
              <a:spcAft>
                <a:spcPts val="0"/>
              </a:spcAft>
              <a:buClr>
                <a:srgbClr val="FFFFFF"/>
              </a:buClr>
              <a:buSzPts val="1800"/>
              <a:buNone/>
              <a:defRPr/>
            </a:lvl7pPr>
            <a:lvl8pPr lvl="7" algn="l">
              <a:lnSpc>
                <a:spcPct val="80000"/>
              </a:lnSpc>
              <a:spcBef>
                <a:spcPts val="0"/>
              </a:spcBef>
              <a:spcAft>
                <a:spcPts val="0"/>
              </a:spcAft>
              <a:buClr>
                <a:srgbClr val="FFFFFF"/>
              </a:buClr>
              <a:buSzPts val="1800"/>
              <a:buNone/>
              <a:defRPr/>
            </a:lvl8pPr>
            <a:lvl9pPr lvl="8" algn="l">
              <a:lnSpc>
                <a:spcPct val="80000"/>
              </a:lnSpc>
              <a:spcBef>
                <a:spcPts val="0"/>
              </a:spcBef>
              <a:spcAft>
                <a:spcPts val="0"/>
              </a:spcAft>
              <a:buClr>
                <a:srgbClr val="FFFFFF"/>
              </a:buClr>
              <a:buSzPts val="1800"/>
              <a:buNone/>
              <a:defRPr/>
            </a:lvl9pPr>
          </a:lstStyle>
          <a:p/>
        </p:txBody>
      </p:sp>
      <p:sp>
        <p:nvSpPr>
          <p:cNvPr id="45" name="Google Shape;45;p43"/>
          <p:cNvSpPr txBox="1"/>
          <p:nvPr>
            <p:ph idx="12" type="sldNum"/>
          </p:nvPr>
        </p:nvSpPr>
        <p:spPr>
          <a:xfrm>
            <a:off x="6000750" y="6542617"/>
            <a:ext cx="184253" cy="187300"/>
          </a:xfrm>
          <a:prstGeom prst="rect">
            <a:avLst/>
          </a:prstGeom>
          <a:noFill/>
          <a:ln>
            <a:noFill/>
          </a:ln>
        </p:spPr>
        <p:txBody>
          <a:bodyPr anchorCtr="0" anchor="b" bIns="50800" lIns="50800" spcFirstLastPara="1" rIns="50800" wrap="square" tIns="50800">
            <a:spAutoFit/>
          </a:bodyPr>
          <a:lstStyle>
            <a:lvl1pPr indent="0" lvl="0" marL="0" marR="0" algn="l">
              <a:lnSpc>
                <a:spcPct val="100000"/>
              </a:lnSpc>
              <a:spcBef>
                <a:spcPts val="0"/>
              </a:spcBef>
              <a:spcAft>
                <a:spcPts val="0"/>
              </a:spcAft>
              <a:buClr>
                <a:srgbClr val="000000"/>
              </a:buClr>
              <a:buSzPts val="900"/>
              <a:buFont typeface="Arial"/>
              <a:buNone/>
              <a:defRPr b="0" i="0" sz="900" u="none" cap="none" strike="noStrike">
                <a:solidFill>
                  <a:schemeClr val="lt1"/>
                </a:solidFill>
                <a:latin typeface="Helvetica Neue"/>
                <a:ea typeface="Helvetica Neue"/>
                <a:cs typeface="Helvetica Neue"/>
                <a:sym typeface="Helvetica Neue"/>
              </a:defRPr>
            </a:lvl1pPr>
            <a:lvl2pPr indent="0" lvl="1" marL="0" marR="0" algn="l">
              <a:lnSpc>
                <a:spcPct val="100000"/>
              </a:lnSpc>
              <a:spcBef>
                <a:spcPts val="0"/>
              </a:spcBef>
              <a:spcAft>
                <a:spcPts val="0"/>
              </a:spcAft>
              <a:buClr>
                <a:srgbClr val="000000"/>
              </a:buClr>
              <a:buSzPts val="900"/>
              <a:buFont typeface="Arial"/>
              <a:buNone/>
              <a:defRPr b="0" i="0" sz="900" u="none" cap="none" strike="noStrike">
                <a:solidFill>
                  <a:schemeClr val="lt1"/>
                </a:solidFill>
                <a:latin typeface="Helvetica Neue"/>
                <a:ea typeface="Helvetica Neue"/>
                <a:cs typeface="Helvetica Neue"/>
                <a:sym typeface="Helvetica Neue"/>
              </a:defRPr>
            </a:lvl2pPr>
            <a:lvl3pPr indent="0" lvl="2" marL="0" marR="0" algn="l">
              <a:lnSpc>
                <a:spcPct val="100000"/>
              </a:lnSpc>
              <a:spcBef>
                <a:spcPts val="0"/>
              </a:spcBef>
              <a:spcAft>
                <a:spcPts val="0"/>
              </a:spcAft>
              <a:buClr>
                <a:srgbClr val="000000"/>
              </a:buClr>
              <a:buSzPts val="900"/>
              <a:buFont typeface="Arial"/>
              <a:buNone/>
              <a:defRPr b="0" i="0" sz="900" u="none" cap="none" strike="noStrike">
                <a:solidFill>
                  <a:schemeClr val="lt1"/>
                </a:solidFill>
                <a:latin typeface="Helvetica Neue"/>
                <a:ea typeface="Helvetica Neue"/>
                <a:cs typeface="Helvetica Neue"/>
                <a:sym typeface="Helvetica Neue"/>
              </a:defRPr>
            </a:lvl3pPr>
            <a:lvl4pPr indent="0" lvl="3" marL="0" marR="0" algn="l">
              <a:lnSpc>
                <a:spcPct val="100000"/>
              </a:lnSpc>
              <a:spcBef>
                <a:spcPts val="0"/>
              </a:spcBef>
              <a:spcAft>
                <a:spcPts val="0"/>
              </a:spcAft>
              <a:buClr>
                <a:srgbClr val="000000"/>
              </a:buClr>
              <a:buSzPts val="900"/>
              <a:buFont typeface="Arial"/>
              <a:buNone/>
              <a:defRPr b="0" i="0" sz="900" u="none" cap="none" strike="noStrike">
                <a:solidFill>
                  <a:schemeClr val="lt1"/>
                </a:solidFill>
                <a:latin typeface="Helvetica Neue"/>
                <a:ea typeface="Helvetica Neue"/>
                <a:cs typeface="Helvetica Neue"/>
                <a:sym typeface="Helvetica Neue"/>
              </a:defRPr>
            </a:lvl4pPr>
            <a:lvl5pPr indent="0" lvl="4" marL="0" marR="0" algn="l">
              <a:lnSpc>
                <a:spcPct val="100000"/>
              </a:lnSpc>
              <a:spcBef>
                <a:spcPts val="0"/>
              </a:spcBef>
              <a:spcAft>
                <a:spcPts val="0"/>
              </a:spcAft>
              <a:buClr>
                <a:srgbClr val="000000"/>
              </a:buClr>
              <a:buSzPts val="900"/>
              <a:buFont typeface="Arial"/>
              <a:buNone/>
              <a:defRPr b="0" i="0" sz="900" u="none" cap="none" strike="noStrike">
                <a:solidFill>
                  <a:schemeClr val="lt1"/>
                </a:solidFill>
                <a:latin typeface="Helvetica Neue"/>
                <a:ea typeface="Helvetica Neue"/>
                <a:cs typeface="Helvetica Neue"/>
                <a:sym typeface="Helvetica Neue"/>
              </a:defRPr>
            </a:lvl5pPr>
            <a:lvl6pPr indent="0" lvl="5" marL="0" marR="0" algn="l">
              <a:lnSpc>
                <a:spcPct val="100000"/>
              </a:lnSpc>
              <a:spcBef>
                <a:spcPts val="0"/>
              </a:spcBef>
              <a:spcAft>
                <a:spcPts val="0"/>
              </a:spcAft>
              <a:buClr>
                <a:srgbClr val="000000"/>
              </a:buClr>
              <a:buSzPts val="900"/>
              <a:buFont typeface="Arial"/>
              <a:buNone/>
              <a:defRPr b="0" i="0" sz="900" u="none" cap="none" strike="noStrike">
                <a:solidFill>
                  <a:schemeClr val="lt1"/>
                </a:solidFill>
                <a:latin typeface="Helvetica Neue"/>
                <a:ea typeface="Helvetica Neue"/>
                <a:cs typeface="Helvetica Neue"/>
                <a:sym typeface="Helvetica Neue"/>
              </a:defRPr>
            </a:lvl6pPr>
            <a:lvl7pPr indent="0" lvl="6" marL="0" marR="0" algn="l">
              <a:lnSpc>
                <a:spcPct val="100000"/>
              </a:lnSpc>
              <a:spcBef>
                <a:spcPts val="0"/>
              </a:spcBef>
              <a:spcAft>
                <a:spcPts val="0"/>
              </a:spcAft>
              <a:buClr>
                <a:srgbClr val="000000"/>
              </a:buClr>
              <a:buSzPts val="900"/>
              <a:buFont typeface="Arial"/>
              <a:buNone/>
              <a:defRPr b="0" i="0" sz="900" u="none" cap="none" strike="noStrike">
                <a:solidFill>
                  <a:schemeClr val="lt1"/>
                </a:solidFill>
                <a:latin typeface="Helvetica Neue"/>
                <a:ea typeface="Helvetica Neue"/>
                <a:cs typeface="Helvetica Neue"/>
                <a:sym typeface="Helvetica Neue"/>
              </a:defRPr>
            </a:lvl7pPr>
            <a:lvl8pPr indent="0" lvl="7" marL="0" marR="0" algn="l">
              <a:lnSpc>
                <a:spcPct val="100000"/>
              </a:lnSpc>
              <a:spcBef>
                <a:spcPts val="0"/>
              </a:spcBef>
              <a:spcAft>
                <a:spcPts val="0"/>
              </a:spcAft>
              <a:buClr>
                <a:srgbClr val="000000"/>
              </a:buClr>
              <a:buSzPts val="900"/>
              <a:buFont typeface="Arial"/>
              <a:buNone/>
              <a:defRPr b="0" i="0" sz="900" u="none" cap="none" strike="noStrike">
                <a:solidFill>
                  <a:schemeClr val="lt1"/>
                </a:solidFill>
                <a:latin typeface="Helvetica Neue"/>
                <a:ea typeface="Helvetica Neue"/>
                <a:cs typeface="Helvetica Neue"/>
                <a:sym typeface="Helvetica Neue"/>
              </a:defRPr>
            </a:lvl8pPr>
            <a:lvl9pPr indent="0" lvl="8" marL="0" marR="0" algn="l">
              <a:lnSpc>
                <a:spcPct val="100000"/>
              </a:lnSpc>
              <a:spcBef>
                <a:spcPts val="0"/>
              </a:spcBef>
              <a:spcAft>
                <a:spcPts val="0"/>
              </a:spcAft>
              <a:buClr>
                <a:srgbClr val="000000"/>
              </a:buClr>
              <a:buSzPts val="900"/>
              <a:buFont typeface="Arial"/>
              <a:buNone/>
              <a:defRPr b="0" i="0" sz="900" u="none" cap="none" strike="noStrike">
                <a:solidFill>
                  <a:schemeClr val="lt1"/>
                </a:solidFill>
                <a:latin typeface="Helvetica Neue"/>
                <a:ea typeface="Helvetica Neue"/>
                <a:cs typeface="Helvetica Neue"/>
                <a:sym typeface="Helvetica Neue"/>
              </a:defRPr>
            </a:lvl9pPr>
          </a:lstStyle>
          <a:p>
            <a:pPr indent="0" lvl="0" marL="0" rtl="0" algn="l">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仅标题">
  <p:cSld name="仅标题">
    <p:spTree>
      <p:nvGrpSpPr>
        <p:cNvPr id="46" name="Shape 46"/>
        <p:cNvGrpSpPr/>
        <p:nvPr/>
      </p:nvGrpSpPr>
      <p:grpSpPr>
        <a:xfrm>
          <a:off x="0" y="0"/>
          <a:ext cx="0" cy="0"/>
          <a:chOff x="0" y="0"/>
          <a:chExt cx="0" cy="0"/>
        </a:xfrm>
      </p:grpSpPr>
      <p:sp>
        <p:nvSpPr>
          <p:cNvPr id="47" name="Google Shape;47;p44"/>
          <p:cNvSpPr txBox="1"/>
          <p:nvPr>
            <p:ph type="title"/>
          </p:nvPr>
        </p:nvSpPr>
        <p:spPr>
          <a:xfrm>
            <a:off x="603250" y="476250"/>
            <a:ext cx="10985500" cy="717475"/>
          </a:xfrm>
          <a:prstGeom prst="rect">
            <a:avLst/>
          </a:prstGeom>
          <a:noFill/>
          <a:ln>
            <a:noFill/>
          </a:ln>
        </p:spPr>
        <p:txBody>
          <a:bodyPr anchorCtr="0" anchor="t" bIns="50800" lIns="50800" spcFirstLastPara="1" rIns="50800" wrap="square" tIns="50800">
            <a:normAutofit/>
          </a:bodyPr>
          <a:lstStyle>
            <a:lvl1pPr lvl="0" algn="l">
              <a:lnSpc>
                <a:spcPct val="80000"/>
              </a:lnSpc>
              <a:spcBef>
                <a:spcPts val="0"/>
              </a:spcBef>
              <a:spcAft>
                <a:spcPts val="0"/>
              </a:spcAft>
              <a:buClr>
                <a:srgbClr val="FFFFFF"/>
              </a:buClr>
              <a:buSzPts val="1800"/>
              <a:buNone/>
              <a:defRPr/>
            </a:lvl1pPr>
            <a:lvl2pPr lvl="1" algn="l">
              <a:lnSpc>
                <a:spcPct val="80000"/>
              </a:lnSpc>
              <a:spcBef>
                <a:spcPts val="0"/>
              </a:spcBef>
              <a:spcAft>
                <a:spcPts val="0"/>
              </a:spcAft>
              <a:buClr>
                <a:srgbClr val="FFFFFF"/>
              </a:buClr>
              <a:buSzPts val="1800"/>
              <a:buNone/>
              <a:defRPr/>
            </a:lvl2pPr>
            <a:lvl3pPr lvl="2" algn="l">
              <a:lnSpc>
                <a:spcPct val="80000"/>
              </a:lnSpc>
              <a:spcBef>
                <a:spcPts val="0"/>
              </a:spcBef>
              <a:spcAft>
                <a:spcPts val="0"/>
              </a:spcAft>
              <a:buClr>
                <a:srgbClr val="FFFFFF"/>
              </a:buClr>
              <a:buSzPts val="1800"/>
              <a:buNone/>
              <a:defRPr/>
            </a:lvl3pPr>
            <a:lvl4pPr lvl="3" algn="l">
              <a:lnSpc>
                <a:spcPct val="80000"/>
              </a:lnSpc>
              <a:spcBef>
                <a:spcPts val="0"/>
              </a:spcBef>
              <a:spcAft>
                <a:spcPts val="0"/>
              </a:spcAft>
              <a:buClr>
                <a:srgbClr val="FFFFFF"/>
              </a:buClr>
              <a:buSzPts val="1800"/>
              <a:buNone/>
              <a:defRPr/>
            </a:lvl4pPr>
            <a:lvl5pPr lvl="4" algn="l">
              <a:lnSpc>
                <a:spcPct val="80000"/>
              </a:lnSpc>
              <a:spcBef>
                <a:spcPts val="0"/>
              </a:spcBef>
              <a:spcAft>
                <a:spcPts val="0"/>
              </a:spcAft>
              <a:buClr>
                <a:srgbClr val="FFFFFF"/>
              </a:buClr>
              <a:buSzPts val="1800"/>
              <a:buNone/>
              <a:defRPr/>
            </a:lvl5pPr>
            <a:lvl6pPr lvl="5" algn="l">
              <a:lnSpc>
                <a:spcPct val="80000"/>
              </a:lnSpc>
              <a:spcBef>
                <a:spcPts val="0"/>
              </a:spcBef>
              <a:spcAft>
                <a:spcPts val="0"/>
              </a:spcAft>
              <a:buClr>
                <a:srgbClr val="FFFFFF"/>
              </a:buClr>
              <a:buSzPts val="1800"/>
              <a:buNone/>
              <a:defRPr/>
            </a:lvl6pPr>
            <a:lvl7pPr lvl="6" algn="l">
              <a:lnSpc>
                <a:spcPct val="80000"/>
              </a:lnSpc>
              <a:spcBef>
                <a:spcPts val="0"/>
              </a:spcBef>
              <a:spcAft>
                <a:spcPts val="0"/>
              </a:spcAft>
              <a:buClr>
                <a:srgbClr val="FFFFFF"/>
              </a:buClr>
              <a:buSzPts val="1800"/>
              <a:buNone/>
              <a:defRPr/>
            </a:lvl7pPr>
            <a:lvl8pPr lvl="7" algn="l">
              <a:lnSpc>
                <a:spcPct val="80000"/>
              </a:lnSpc>
              <a:spcBef>
                <a:spcPts val="0"/>
              </a:spcBef>
              <a:spcAft>
                <a:spcPts val="0"/>
              </a:spcAft>
              <a:buClr>
                <a:srgbClr val="FFFFFF"/>
              </a:buClr>
              <a:buSzPts val="1800"/>
              <a:buNone/>
              <a:defRPr/>
            </a:lvl8pPr>
            <a:lvl9pPr lvl="8" algn="l">
              <a:lnSpc>
                <a:spcPct val="80000"/>
              </a:lnSpc>
              <a:spcBef>
                <a:spcPts val="0"/>
              </a:spcBef>
              <a:spcAft>
                <a:spcPts val="0"/>
              </a:spcAft>
              <a:buClr>
                <a:srgbClr val="FFFFFF"/>
              </a:buClr>
              <a:buSzPts val="1800"/>
              <a:buNone/>
              <a:defRPr/>
            </a:lvl9pPr>
          </a:lstStyle>
          <a:p/>
        </p:txBody>
      </p:sp>
      <p:sp>
        <p:nvSpPr>
          <p:cNvPr id="48" name="Google Shape;48;p44"/>
          <p:cNvSpPr txBox="1"/>
          <p:nvPr>
            <p:ph idx="1" type="body"/>
          </p:nvPr>
        </p:nvSpPr>
        <p:spPr>
          <a:xfrm>
            <a:off x="603250" y="1122981"/>
            <a:ext cx="10985500" cy="467390"/>
          </a:xfrm>
          <a:prstGeom prst="rect">
            <a:avLst/>
          </a:prstGeom>
          <a:noFill/>
          <a:ln>
            <a:noFill/>
          </a:ln>
        </p:spPr>
        <p:txBody>
          <a:bodyPr anchorCtr="0" anchor="t" bIns="45700" lIns="45700" spcFirstLastPara="1" rIns="45700" wrap="square" tIns="45700">
            <a:normAutofit/>
          </a:bodyPr>
          <a:lstStyle>
            <a:lvl1pPr indent="-228600" lvl="0" marL="457200" algn="l">
              <a:lnSpc>
                <a:spcPct val="100000"/>
              </a:lnSpc>
              <a:spcBef>
                <a:spcPts val="0"/>
              </a:spcBef>
              <a:spcAft>
                <a:spcPts val="0"/>
              </a:spcAft>
              <a:buClr>
                <a:srgbClr val="FFFFFF"/>
              </a:buClr>
              <a:buSzPts val="2420"/>
              <a:buFont typeface="Helvetica Neue"/>
              <a:buNone/>
              <a:defRPr b="1" sz="2420"/>
            </a:lvl1pPr>
            <a:lvl2pPr indent="-369189" lvl="1" marL="914400" algn="l">
              <a:lnSpc>
                <a:spcPct val="90000"/>
              </a:lnSpc>
              <a:spcBef>
                <a:spcPts val="8100"/>
              </a:spcBef>
              <a:spcAft>
                <a:spcPts val="0"/>
              </a:spcAft>
              <a:buClr>
                <a:srgbClr val="FFFFFF"/>
              </a:buClr>
              <a:buSzPts val="2214"/>
              <a:buChar char="•"/>
              <a:defRPr/>
            </a:lvl2pPr>
            <a:lvl3pPr indent="-369189" lvl="2" marL="1371600" algn="l">
              <a:lnSpc>
                <a:spcPct val="90000"/>
              </a:lnSpc>
              <a:spcBef>
                <a:spcPts val="8100"/>
              </a:spcBef>
              <a:spcAft>
                <a:spcPts val="0"/>
              </a:spcAft>
              <a:buClr>
                <a:srgbClr val="FFFFFF"/>
              </a:buClr>
              <a:buSzPts val="2214"/>
              <a:buChar char="•"/>
              <a:defRPr/>
            </a:lvl3pPr>
            <a:lvl4pPr indent="-369189" lvl="3" marL="1828800" algn="l">
              <a:lnSpc>
                <a:spcPct val="90000"/>
              </a:lnSpc>
              <a:spcBef>
                <a:spcPts val="8100"/>
              </a:spcBef>
              <a:spcAft>
                <a:spcPts val="0"/>
              </a:spcAft>
              <a:buClr>
                <a:srgbClr val="FFFFFF"/>
              </a:buClr>
              <a:buSzPts val="2214"/>
              <a:buChar char="•"/>
              <a:defRPr/>
            </a:lvl4pPr>
            <a:lvl5pPr indent="-369189" lvl="4" marL="2286000" algn="l">
              <a:lnSpc>
                <a:spcPct val="90000"/>
              </a:lnSpc>
              <a:spcBef>
                <a:spcPts val="8100"/>
              </a:spcBef>
              <a:spcAft>
                <a:spcPts val="0"/>
              </a:spcAft>
              <a:buClr>
                <a:srgbClr val="FFFFFF"/>
              </a:buClr>
              <a:buSzPts val="2214"/>
              <a:buChar char="•"/>
              <a:defRPr/>
            </a:lvl5pPr>
            <a:lvl6pPr indent="-369189" lvl="5" marL="2743200" algn="l">
              <a:lnSpc>
                <a:spcPct val="90000"/>
              </a:lnSpc>
              <a:spcBef>
                <a:spcPts val="8100"/>
              </a:spcBef>
              <a:spcAft>
                <a:spcPts val="0"/>
              </a:spcAft>
              <a:buClr>
                <a:srgbClr val="FFFFFF"/>
              </a:buClr>
              <a:buSzPts val="2214"/>
              <a:buChar char="•"/>
              <a:defRPr/>
            </a:lvl6pPr>
            <a:lvl7pPr indent="-369189" lvl="6" marL="3200400" algn="l">
              <a:lnSpc>
                <a:spcPct val="90000"/>
              </a:lnSpc>
              <a:spcBef>
                <a:spcPts val="8100"/>
              </a:spcBef>
              <a:spcAft>
                <a:spcPts val="0"/>
              </a:spcAft>
              <a:buClr>
                <a:srgbClr val="FFFFFF"/>
              </a:buClr>
              <a:buSzPts val="2214"/>
              <a:buChar char="•"/>
              <a:defRPr/>
            </a:lvl7pPr>
            <a:lvl8pPr indent="-369189" lvl="7" marL="3657600" algn="l">
              <a:lnSpc>
                <a:spcPct val="90000"/>
              </a:lnSpc>
              <a:spcBef>
                <a:spcPts val="8100"/>
              </a:spcBef>
              <a:spcAft>
                <a:spcPts val="0"/>
              </a:spcAft>
              <a:buClr>
                <a:srgbClr val="FFFFFF"/>
              </a:buClr>
              <a:buSzPts val="2214"/>
              <a:buChar char="•"/>
              <a:defRPr/>
            </a:lvl8pPr>
            <a:lvl9pPr indent="-369189" lvl="8" marL="4114800" algn="l">
              <a:lnSpc>
                <a:spcPct val="90000"/>
              </a:lnSpc>
              <a:spcBef>
                <a:spcPts val="8100"/>
              </a:spcBef>
              <a:spcAft>
                <a:spcPts val="0"/>
              </a:spcAft>
              <a:buClr>
                <a:srgbClr val="FFFFFF"/>
              </a:buClr>
              <a:buSzPts val="2214"/>
              <a:buChar char="•"/>
              <a:defRPr/>
            </a:lvl9pPr>
          </a:lstStyle>
          <a:p/>
        </p:txBody>
      </p:sp>
      <p:sp>
        <p:nvSpPr>
          <p:cNvPr id="49" name="Google Shape;49;p44"/>
          <p:cNvSpPr txBox="1"/>
          <p:nvPr>
            <p:ph idx="12" type="sldNum"/>
          </p:nvPr>
        </p:nvSpPr>
        <p:spPr>
          <a:xfrm>
            <a:off x="6000750" y="6540500"/>
            <a:ext cx="184253" cy="187300"/>
          </a:xfrm>
          <a:prstGeom prst="rect">
            <a:avLst/>
          </a:prstGeom>
          <a:noFill/>
          <a:ln>
            <a:noFill/>
          </a:ln>
        </p:spPr>
        <p:txBody>
          <a:bodyPr anchorCtr="0" anchor="b" bIns="50800" lIns="50800" spcFirstLastPara="1" rIns="50800" wrap="square" tIns="50800">
            <a:spAutoFit/>
          </a:bodyPr>
          <a:lstStyle>
            <a:lvl1pPr indent="0" lvl="0" marL="0" marR="0" algn="l">
              <a:lnSpc>
                <a:spcPct val="100000"/>
              </a:lnSpc>
              <a:spcBef>
                <a:spcPts val="0"/>
              </a:spcBef>
              <a:spcAft>
                <a:spcPts val="0"/>
              </a:spcAft>
              <a:buClr>
                <a:srgbClr val="000000"/>
              </a:buClr>
              <a:buSzPts val="900"/>
              <a:buFont typeface="Arial"/>
              <a:buNone/>
              <a:defRPr b="0" i="0" sz="900" u="none" cap="none" strike="noStrike">
                <a:solidFill>
                  <a:schemeClr val="lt1"/>
                </a:solidFill>
                <a:latin typeface="Helvetica Neue"/>
                <a:ea typeface="Helvetica Neue"/>
                <a:cs typeface="Helvetica Neue"/>
                <a:sym typeface="Helvetica Neue"/>
              </a:defRPr>
            </a:lvl1pPr>
            <a:lvl2pPr indent="0" lvl="1" marL="0" marR="0" algn="l">
              <a:lnSpc>
                <a:spcPct val="100000"/>
              </a:lnSpc>
              <a:spcBef>
                <a:spcPts val="0"/>
              </a:spcBef>
              <a:spcAft>
                <a:spcPts val="0"/>
              </a:spcAft>
              <a:buClr>
                <a:srgbClr val="000000"/>
              </a:buClr>
              <a:buSzPts val="900"/>
              <a:buFont typeface="Arial"/>
              <a:buNone/>
              <a:defRPr b="0" i="0" sz="900" u="none" cap="none" strike="noStrike">
                <a:solidFill>
                  <a:schemeClr val="lt1"/>
                </a:solidFill>
                <a:latin typeface="Helvetica Neue"/>
                <a:ea typeface="Helvetica Neue"/>
                <a:cs typeface="Helvetica Neue"/>
                <a:sym typeface="Helvetica Neue"/>
              </a:defRPr>
            </a:lvl2pPr>
            <a:lvl3pPr indent="0" lvl="2" marL="0" marR="0" algn="l">
              <a:lnSpc>
                <a:spcPct val="100000"/>
              </a:lnSpc>
              <a:spcBef>
                <a:spcPts val="0"/>
              </a:spcBef>
              <a:spcAft>
                <a:spcPts val="0"/>
              </a:spcAft>
              <a:buClr>
                <a:srgbClr val="000000"/>
              </a:buClr>
              <a:buSzPts val="900"/>
              <a:buFont typeface="Arial"/>
              <a:buNone/>
              <a:defRPr b="0" i="0" sz="900" u="none" cap="none" strike="noStrike">
                <a:solidFill>
                  <a:schemeClr val="lt1"/>
                </a:solidFill>
                <a:latin typeface="Helvetica Neue"/>
                <a:ea typeface="Helvetica Neue"/>
                <a:cs typeface="Helvetica Neue"/>
                <a:sym typeface="Helvetica Neue"/>
              </a:defRPr>
            </a:lvl3pPr>
            <a:lvl4pPr indent="0" lvl="3" marL="0" marR="0" algn="l">
              <a:lnSpc>
                <a:spcPct val="100000"/>
              </a:lnSpc>
              <a:spcBef>
                <a:spcPts val="0"/>
              </a:spcBef>
              <a:spcAft>
                <a:spcPts val="0"/>
              </a:spcAft>
              <a:buClr>
                <a:srgbClr val="000000"/>
              </a:buClr>
              <a:buSzPts val="900"/>
              <a:buFont typeface="Arial"/>
              <a:buNone/>
              <a:defRPr b="0" i="0" sz="900" u="none" cap="none" strike="noStrike">
                <a:solidFill>
                  <a:schemeClr val="lt1"/>
                </a:solidFill>
                <a:latin typeface="Helvetica Neue"/>
                <a:ea typeface="Helvetica Neue"/>
                <a:cs typeface="Helvetica Neue"/>
                <a:sym typeface="Helvetica Neue"/>
              </a:defRPr>
            </a:lvl4pPr>
            <a:lvl5pPr indent="0" lvl="4" marL="0" marR="0" algn="l">
              <a:lnSpc>
                <a:spcPct val="100000"/>
              </a:lnSpc>
              <a:spcBef>
                <a:spcPts val="0"/>
              </a:spcBef>
              <a:spcAft>
                <a:spcPts val="0"/>
              </a:spcAft>
              <a:buClr>
                <a:srgbClr val="000000"/>
              </a:buClr>
              <a:buSzPts val="900"/>
              <a:buFont typeface="Arial"/>
              <a:buNone/>
              <a:defRPr b="0" i="0" sz="900" u="none" cap="none" strike="noStrike">
                <a:solidFill>
                  <a:schemeClr val="lt1"/>
                </a:solidFill>
                <a:latin typeface="Helvetica Neue"/>
                <a:ea typeface="Helvetica Neue"/>
                <a:cs typeface="Helvetica Neue"/>
                <a:sym typeface="Helvetica Neue"/>
              </a:defRPr>
            </a:lvl5pPr>
            <a:lvl6pPr indent="0" lvl="5" marL="0" marR="0" algn="l">
              <a:lnSpc>
                <a:spcPct val="100000"/>
              </a:lnSpc>
              <a:spcBef>
                <a:spcPts val="0"/>
              </a:spcBef>
              <a:spcAft>
                <a:spcPts val="0"/>
              </a:spcAft>
              <a:buClr>
                <a:srgbClr val="000000"/>
              </a:buClr>
              <a:buSzPts val="900"/>
              <a:buFont typeface="Arial"/>
              <a:buNone/>
              <a:defRPr b="0" i="0" sz="900" u="none" cap="none" strike="noStrike">
                <a:solidFill>
                  <a:schemeClr val="lt1"/>
                </a:solidFill>
                <a:latin typeface="Helvetica Neue"/>
                <a:ea typeface="Helvetica Neue"/>
                <a:cs typeface="Helvetica Neue"/>
                <a:sym typeface="Helvetica Neue"/>
              </a:defRPr>
            </a:lvl6pPr>
            <a:lvl7pPr indent="0" lvl="6" marL="0" marR="0" algn="l">
              <a:lnSpc>
                <a:spcPct val="100000"/>
              </a:lnSpc>
              <a:spcBef>
                <a:spcPts val="0"/>
              </a:spcBef>
              <a:spcAft>
                <a:spcPts val="0"/>
              </a:spcAft>
              <a:buClr>
                <a:srgbClr val="000000"/>
              </a:buClr>
              <a:buSzPts val="900"/>
              <a:buFont typeface="Arial"/>
              <a:buNone/>
              <a:defRPr b="0" i="0" sz="900" u="none" cap="none" strike="noStrike">
                <a:solidFill>
                  <a:schemeClr val="lt1"/>
                </a:solidFill>
                <a:latin typeface="Helvetica Neue"/>
                <a:ea typeface="Helvetica Neue"/>
                <a:cs typeface="Helvetica Neue"/>
                <a:sym typeface="Helvetica Neue"/>
              </a:defRPr>
            </a:lvl7pPr>
            <a:lvl8pPr indent="0" lvl="7" marL="0" marR="0" algn="l">
              <a:lnSpc>
                <a:spcPct val="100000"/>
              </a:lnSpc>
              <a:spcBef>
                <a:spcPts val="0"/>
              </a:spcBef>
              <a:spcAft>
                <a:spcPts val="0"/>
              </a:spcAft>
              <a:buClr>
                <a:srgbClr val="000000"/>
              </a:buClr>
              <a:buSzPts val="900"/>
              <a:buFont typeface="Arial"/>
              <a:buNone/>
              <a:defRPr b="0" i="0" sz="900" u="none" cap="none" strike="noStrike">
                <a:solidFill>
                  <a:schemeClr val="lt1"/>
                </a:solidFill>
                <a:latin typeface="Helvetica Neue"/>
                <a:ea typeface="Helvetica Neue"/>
                <a:cs typeface="Helvetica Neue"/>
                <a:sym typeface="Helvetica Neue"/>
              </a:defRPr>
            </a:lvl8pPr>
            <a:lvl9pPr indent="0" lvl="8" marL="0" marR="0" algn="l">
              <a:lnSpc>
                <a:spcPct val="100000"/>
              </a:lnSpc>
              <a:spcBef>
                <a:spcPts val="0"/>
              </a:spcBef>
              <a:spcAft>
                <a:spcPts val="0"/>
              </a:spcAft>
              <a:buClr>
                <a:srgbClr val="000000"/>
              </a:buClr>
              <a:buSzPts val="900"/>
              <a:buFont typeface="Arial"/>
              <a:buNone/>
              <a:defRPr b="0" i="0" sz="900" u="none" cap="none" strike="noStrike">
                <a:solidFill>
                  <a:schemeClr val="lt1"/>
                </a:solidFill>
                <a:latin typeface="Helvetica Neue"/>
                <a:ea typeface="Helvetica Neue"/>
                <a:cs typeface="Helvetica Neue"/>
                <a:sym typeface="Helvetica Neue"/>
              </a:defRPr>
            </a:lvl9pPr>
          </a:lstStyle>
          <a:p>
            <a:pPr indent="0" lvl="0" marL="0" rtl="0" algn="l">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议程">
  <p:cSld name="议程">
    <p:spTree>
      <p:nvGrpSpPr>
        <p:cNvPr id="50" name="Shape 50"/>
        <p:cNvGrpSpPr/>
        <p:nvPr/>
      </p:nvGrpSpPr>
      <p:grpSpPr>
        <a:xfrm>
          <a:off x="0" y="0"/>
          <a:ext cx="0" cy="0"/>
          <a:chOff x="0" y="0"/>
          <a:chExt cx="0" cy="0"/>
        </a:xfrm>
      </p:grpSpPr>
      <p:sp>
        <p:nvSpPr>
          <p:cNvPr id="51" name="Google Shape;51;p45"/>
          <p:cNvSpPr txBox="1"/>
          <p:nvPr>
            <p:ph type="title"/>
          </p:nvPr>
        </p:nvSpPr>
        <p:spPr>
          <a:xfrm>
            <a:off x="603250" y="476250"/>
            <a:ext cx="10985500" cy="717550"/>
          </a:xfrm>
          <a:prstGeom prst="rect">
            <a:avLst/>
          </a:prstGeom>
          <a:noFill/>
          <a:ln>
            <a:noFill/>
          </a:ln>
        </p:spPr>
        <p:txBody>
          <a:bodyPr anchorCtr="0" anchor="t" bIns="50800" lIns="50800" spcFirstLastPara="1" rIns="50800" wrap="square" tIns="50800">
            <a:normAutofit/>
          </a:bodyPr>
          <a:lstStyle>
            <a:lvl1pPr lvl="0" algn="l">
              <a:lnSpc>
                <a:spcPct val="80000"/>
              </a:lnSpc>
              <a:spcBef>
                <a:spcPts val="0"/>
              </a:spcBef>
              <a:spcAft>
                <a:spcPts val="0"/>
              </a:spcAft>
              <a:buClr>
                <a:srgbClr val="FFFFFF"/>
              </a:buClr>
              <a:buSzPts val="1800"/>
              <a:buNone/>
              <a:defRPr/>
            </a:lvl1pPr>
            <a:lvl2pPr lvl="1" algn="l">
              <a:lnSpc>
                <a:spcPct val="80000"/>
              </a:lnSpc>
              <a:spcBef>
                <a:spcPts val="0"/>
              </a:spcBef>
              <a:spcAft>
                <a:spcPts val="0"/>
              </a:spcAft>
              <a:buClr>
                <a:srgbClr val="FFFFFF"/>
              </a:buClr>
              <a:buSzPts val="1800"/>
              <a:buNone/>
              <a:defRPr/>
            </a:lvl2pPr>
            <a:lvl3pPr lvl="2" algn="l">
              <a:lnSpc>
                <a:spcPct val="80000"/>
              </a:lnSpc>
              <a:spcBef>
                <a:spcPts val="0"/>
              </a:spcBef>
              <a:spcAft>
                <a:spcPts val="0"/>
              </a:spcAft>
              <a:buClr>
                <a:srgbClr val="FFFFFF"/>
              </a:buClr>
              <a:buSzPts val="1800"/>
              <a:buNone/>
              <a:defRPr/>
            </a:lvl3pPr>
            <a:lvl4pPr lvl="3" algn="l">
              <a:lnSpc>
                <a:spcPct val="80000"/>
              </a:lnSpc>
              <a:spcBef>
                <a:spcPts val="0"/>
              </a:spcBef>
              <a:spcAft>
                <a:spcPts val="0"/>
              </a:spcAft>
              <a:buClr>
                <a:srgbClr val="FFFFFF"/>
              </a:buClr>
              <a:buSzPts val="1800"/>
              <a:buNone/>
              <a:defRPr/>
            </a:lvl4pPr>
            <a:lvl5pPr lvl="4" algn="l">
              <a:lnSpc>
                <a:spcPct val="80000"/>
              </a:lnSpc>
              <a:spcBef>
                <a:spcPts val="0"/>
              </a:spcBef>
              <a:spcAft>
                <a:spcPts val="0"/>
              </a:spcAft>
              <a:buClr>
                <a:srgbClr val="FFFFFF"/>
              </a:buClr>
              <a:buSzPts val="1800"/>
              <a:buNone/>
              <a:defRPr/>
            </a:lvl5pPr>
            <a:lvl6pPr lvl="5" algn="l">
              <a:lnSpc>
                <a:spcPct val="80000"/>
              </a:lnSpc>
              <a:spcBef>
                <a:spcPts val="0"/>
              </a:spcBef>
              <a:spcAft>
                <a:spcPts val="0"/>
              </a:spcAft>
              <a:buClr>
                <a:srgbClr val="FFFFFF"/>
              </a:buClr>
              <a:buSzPts val="1800"/>
              <a:buNone/>
              <a:defRPr/>
            </a:lvl6pPr>
            <a:lvl7pPr lvl="6" algn="l">
              <a:lnSpc>
                <a:spcPct val="80000"/>
              </a:lnSpc>
              <a:spcBef>
                <a:spcPts val="0"/>
              </a:spcBef>
              <a:spcAft>
                <a:spcPts val="0"/>
              </a:spcAft>
              <a:buClr>
                <a:srgbClr val="FFFFFF"/>
              </a:buClr>
              <a:buSzPts val="1800"/>
              <a:buNone/>
              <a:defRPr/>
            </a:lvl7pPr>
            <a:lvl8pPr lvl="7" algn="l">
              <a:lnSpc>
                <a:spcPct val="80000"/>
              </a:lnSpc>
              <a:spcBef>
                <a:spcPts val="0"/>
              </a:spcBef>
              <a:spcAft>
                <a:spcPts val="0"/>
              </a:spcAft>
              <a:buClr>
                <a:srgbClr val="FFFFFF"/>
              </a:buClr>
              <a:buSzPts val="1800"/>
              <a:buNone/>
              <a:defRPr/>
            </a:lvl8pPr>
            <a:lvl9pPr lvl="8" algn="l">
              <a:lnSpc>
                <a:spcPct val="80000"/>
              </a:lnSpc>
              <a:spcBef>
                <a:spcPts val="0"/>
              </a:spcBef>
              <a:spcAft>
                <a:spcPts val="0"/>
              </a:spcAft>
              <a:buClr>
                <a:srgbClr val="FFFFFF"/>
              </a:buClr>
              <a:buSzPts val="1800"/>
              <a:buNone/>
              <a:defRPr/>
            </a:lvl9pPr>
          </a:lstStyle>
          <a:p/>
        </p:txBody>
      </p:sp>
      <p:sp>
        <p:nvSpPr>
          <p:cNvPr id="52" name="Google Shape;52;p45"/>
          <p:cNvSpPr txBox="1"/>
          <p:nvPr>
            <p:ph idx="1" type="body"/>
          </p:nvPr>
        </p:nvSpPr>
        <p:spPr>
          <a:xfrm>
            <a:off x="603250" y="1122981"/>
            <a:ext cx="10985500" cy="467390"/>
          </a:xfrm>
          <a:prstGeom prst="rect">
            <a:avLst/>
          </a:prstGeom>
          <a:noFill/>
          <a:ln>
            <a:noFill/>
          </a:ln>
        </p:spPr>
        <p:txBody>
          <a:bodyPr anchorCtr="0" anchor="t" bIns="45700" lIns="45700" spcFirstLastPara="1" rIns="45700" wrap="square" tIns="45700">
            <a:normAutofit/>
          </a:bodyPr>
          <a:lstStyle>
            <a:lvl1pPr indent="-228600" lvl="0" marL="457200" algn="l">
              <a:lnSpc>
                <a:spcPct val="100000"/>
              </a:lnSpc>
              <a:spcBef>
                <a:spcPts val="0"/>
              </a:spcBef>
              <a:spcAft>
                <a:spcPts val="0"/>
              </a:spcAft>
              <a:buClr>
                <a:srgbClr val="FFFFFF"/>
              </a:buClr>
              <a:buSzPts val="2420"/>
              <a:buFont typeface="Helvetica Neue"/>
              <a:buNone/>
              <a:defRPr b="1" sz="2420"/>
            </a:lvl1pPr>
            <a:lvl2pPr indent="-369189" lvl="1" marL="914400" algn="l">
              <a:lnSpc>
                <a:spcPct val="90000"/>
              </a:lnSpc>
              <a:spcBef>
                <a:spcPts val="8100"/>
              </a:spcBef>
              <a:spcAft>
                <a:spcPts val="0"/>
              </a:spcAft>
              <a:buClr>
                <a:srgbClr val="FFFFFF"/>
              </a:buClr>
              <a:buSzPts val="2214"/>
              <a:buChar char="•"/>
              <a:defRPr/>
            </a:lvl2pPr>
            <a:lvl3pPr indent="-369189" lvl="2" marL="1371600" algn="l">
              <a:lnSpc>
                <a:spcPct val="90000"/>
              </a:lnSpc>
              <a:spcBef>
                <a:spcPts val="8100"/>
              </a:spcBef>
              <a:spcAft>
                <a:spcPts val="0"/>
              </a:spcAft>
              <a:buClr>
                <a:srgbClr val="FFFFFF"/>
              </a:buClr>
              <a:buSzPts val="2214"/>
              <a:buChar char="•"/>
              <a:defRPr/>
            </a:lvl3pPr>
            <a:lvl4pPr indent="-369189" lvl="3" marL="1828800" algn="l">
              <a:lnSpc>
                <a:spcPct val="90000"/>
              </a:lnSpc>
              <a:spcBef>
                <a:spcPts val="8100"/>
              </a:spcBef>
              <a:spcAft>
                <a:spcPts val="0"/>
              </a:spcAft>
              <a:buClr>
                <a:srgbClr val="FFFFFF"/>
              </a:buClr>
              <a:buSzPts val="2214"/>
              <a:buChar char="•"/>
              <a:defRPr/>
            </a:lvl4pPr>
            <a:lvl5pPr indent="-369189" lvl="4" marL="2286000" algn="l">
              <a:lnSpc>
                <a:spcPct val="90000"/>
              </a:lnSpc>
              <a:spcBef>
                <a:spcPts val="8100"/>
              </a:spcBef>
              <a:spcAft>
                <a:spcPts val="0"/>
              </a:spcAft>
              <a:buClr>
                <a:srgbClr val="FFFFFF"/>
              </a:buClr>
              <a:buSzPts val="2214"/>
              <a:buChar char="•"/>
              <a:defRPr/>
            </a:lvl5pPr>
            <a:lvl6pPr indent="-369189" lvl="5" marL="2743200" algn="l">
              <a:lnSpc>
                <a:spcPct val="90000"/>
              </a:lnSpc>
              <a:spcBef>
                <a:spcPts val="8100"/>
              </a:spcBef>
              <a:spcAft>
                <a:spcPts val="0"/>
              </a:spcAft>
              <a:buClr>
                <a:srgbClr val="FFFFFF"/>
              </a:buClr>
              <a:buSzPts val="2214"/>
              <a:buChar char="•"/>
              <a:defRPr/>
            </a:lvl6pPr>
            <a:lvl7pPr indent="-369189" lvl="6" marL="3200400" algn="l">
              <a:lnSpc>
                <a:spcPct val="90000"/>
              </a:lnSpc>
              <a:spcBef>
                <a:spcPts val="8100"/>
              </a:spcBef>
              <a:spcAft>
                <a:spcPts val="0"/>
              </a:spcAft>
              <a:buClr>
                <a:srgbClr val="FFFFFF"/>
              </a:buClr>
              <a:buSzPts val="2214"/>
              <a:buChar char="•"/>
              <a:defRPr/>
            </a:lvl7pPr>
            <a:lvl8pPr indent="-369189" lvl="7" marL="3657600" algn="l">
              <a:lnSpc>
                <a:spcPct val="90000"/>
              </a:lnSpc>
              <a:spcBef>
                <a:spcPts val="8100"/>
              </a:spcBef>
              <a:spcAft>
                <a:spcPts val="0"/>
              </a:spcAft>
              <a:buClr>
                <a:srgbClr val="FFFFFF"/>
              </a:buClr>
              <a:buSzPts val="2214"/>
              <a:buChar char="•"/>
              <a:defRPr/>
            </a:lvl8pPr>
            <a:lvl9pPr indent="-369189" lvl="8" marL="4114800" algn="l">
              <a:lnSpc>
                <a:spcPct val="90000"/>
              </a:lnSpc>
              <a:spcBef>
                <a:spcPts val="8100"/>
              </a:spcBef>
              <a:spcAft>
                <a:spcPts val="0"/>
              </a:spcAft>
              <a:buClr>
                <a:srgbClr val="FFFFFF"/>
              </a:buClr>
              <a:buSzPts val="2214"/>
              <a:buChar char="•"/>
              <a:defRPr/>
            </a:lvl9pPr>
          </a:lstStyle>
          <a:p/>
        </p:txBody>
      </p:sp>
      <p:sp>
        <p:nvSpPr>
          <p:cNvPr id="53" name="Google Shape;53;p45"/>
          <p:cNvSpPr txBox="1"/>
          <p:nvPr>
            <p:ph idx="2" type="body"/>
          </p:nvPr>
        </p:nvSpPr>
        <p:spPr>
          <a:xfrm>
            <a:off x="603250" y="2124252"/>
            <a:ext cx="10985500" cy="4128006"/>
          </a:xfrm>
          <a:prstGeom prst="rect">
            <a:avLst/>
          </a:prstGeom>
          <a:noFill/>
          <a:ln>
            <a:noFill/>
          </a:ln>
        </p:spPr>
        <p:txBody>
          <a:bodyPr anchorCtr="0" anchor="t" bIns="50800" lIns="50800" spcFirstLastPara="1" rIns="50800" wrap="square" tIns="50800">
            <a:normAutofit/>
          </a:bodyPr>
          <a:lstStyle>
            <a:lvl1pPr indent="-228600" lvl="0" marL="457200" algn="l">
              <a:lnSpc>
                <a:spcPct val="100000"/>
              </a:lnSpc>
              <a:spcBef>
                <a:spcPts val="4950"/>
              </a:spcBef>
              <a:spcAft>
                <a:spcPts val="0"/>
              </a:spcAft>
              <a:buClr>
                <a:srgbClr val="FFFFFF"/>
              </a:buClr>
              <a:buSzPts val="2750"/>
              <a:buFont typeface="Helvetica Neue"/>
              <a:buNone/>
              <a:defRPr sz="2750"/>
            </a:lvl1pPr>
            <a:lvl2pPr indent="-228600" lvl="1" marL="914400" algn="l">
              <a:lnSpc>
                <a:spcPct val="100000"/>
              </a:lnSpc>
              <a:spcBef>
                <a:spcPts val="4950"/>
              </a:spcBef>
              <a:spcAft>
                <a:spcPts val="0"/>
              </a:spcAft>
              <a:buClr>
                <a:srgbClr val="FFFFFF"/>
              </a:buClr>
              <a:buSzPts val="2750"/>
              <a:buFont typeface="Helvetica Neue"/>
              <a:buNone/>
              <a:defRPr sz="2750"/>
            </a:lvl2pPr>
            <a:lvl3pPr indent="-228600" lvl="2" marL="1371600" algn="l">
              <a:lnSpc>
                <a:spcPct val="100000"/>
              </a:lnSpc>
              <a:spcBef>
                <a:spcPts val="4950"/>
              </a:spcBef>
              <a:spcAft>
                <a:spcPts val="0"/>
              </a:spcAft>
              <a:buClr>
                <a:srgbClr val="FFFFFF"/>
              </a:buClr>
              <a:buSzPts val="2750"/>
              <a:buFont typeface="Helvetica Neue"/>
              <a:buNone/>
              <a:defRPr sz="2750"/>
            </a:lvl3pPr>
            <a:lvl4pPr indent="-228600" lvl="3" marL="1828800" algn="l">
              <a:lnSpc>
                <a:spcPct val="100000"/>
              </a:lnSpc>
              <a:spcBef>
                <a:spcPts val="4950"/>
              </a:spcBef>
              <a:spcAft>
                <a:spcPts val="0"/>
              </a:spcAft>
              <a:buClr>
                <a:srgbClr val="FFFFFF"/>
              </a:buClr>
              <a:buSzPts val="2750"/>
              <a:buFont typeface="Helvetica Neue"/>
              <a:buNone/>
              <a:defRPr sz="2750"/>
            </a:lvl4pPr>
            <a:lvl5pPr indent="-228600" lvl="4" marL="2286000" algn="l">
              <a:lnSpc>
                <a:spcPct val="100000"/>
              </a:lnSpc>
              <a:spcBef>
                <a:spcPts val="4950"/>
              </a:spcBef>
              <a:spcAft>
                <a:spcPts val="0"/>
              </a:spcAft>
              <a:buClr>
                <a:srgbClr val="FFFFFF"/>
              </a:buClr>
              <a:buSzPts val="2750"/>
              <a:buFont typeface="Helvetica Neue"/>
              <a:buNone/>
              <a:defRPr sz="2750"/>
            </a:lvl5pPr>
            <a:lvl6pPr indent="-369189" lvl="5" marL="2743200" algn="l">
              <a:lnSpc>
                <a:spcPct val="90000"/>
              </a:lnSpc>
              <a:spcBef>
                <a:spcPts val="8100"/>
              </a:spcBef>
              <a:spcAft>
                <a:spcPts val="0"/>
              </a:spcAft>
              <a:buClr>
                <a:srgbClr val="FFFFFF"/>
              </a:buClr>
              <a:buSzPts val="2214"/>
              <a:buChar char="•"/>
              <a:defRPr/>
            </a:lvl6pPr>
            <a:lvl7pPr indent="-369189" lvl="6" marL="3200400" algn="l">
              <a:lnSpc>
                <a:spcPct val="90000"/>
              </a:lnSpc>
              <a:spcBef>
                <a:spcPts val="8100"/>
              </a:spcBef>
              <a:spcAft>
                <a:spcPts val="0"/>
              </a:spcAft>
              <a:buClr>
                <a:srgbClr val="FFFFFF"/>
              </a:buClr>
              <a:buSzPts val="2214"/>
              <a:buChar char="•"/>
              <a:defRPr/>
            </a:lvl7pPr>
            <a:lvl8pPr indent="-369189" lvl="7" marL="3657600" algn="l">
              <a:lnSpc>
                <a:spcPct val="90000"/>
              </a:lnSpc>
              <a:spcBef>
                <a:spcPts val="8100"/>
              </a:spcBef>
              <a:spcAft>
                <a:spcPts val="0"/>
              </a:spcAft>
              <a:buClr>
                <a:srgbClr val="FFFFFF"/>
              </a:buClr>
              <a:buSzPts val="2214"/>
              <a:buChar char="•"/>
              <a:defRPr/>
            </a:lvl8pPr>
            <a:lvl9pPr indent="-369189" lvl="8" marL="4114800" algn="l">
              <a:lnSpc>
                <a:spcPct val="90000"/>
              </a:lnSpc>
              <a:spcBef>
                <a:spcPts val="8100"/>
              </a:spcBef>
              <a:spcAft>
                <a:spcPts val="0"/>
              </a:spcAft>
              <a:buClr>
                <a:srgbClr val="FFFFFF"/>
              </a:buClr>
              <a:buSzPts val="2214"/>
              <a:buChar char="•"/>
              <a:defRPr/>
            </a:lvl9pPr>
          </a:lstStyle>
          <a:p/>
        </p:txBody>
      </p:sp>
      <p:sp>
        <p:nvSpPr>
          <p:cNvPr id="54" name="Google Shape;54;p45"/>
          <p:cNvSpPr txBox="1"/>
          <p:nvPr>
            <p:ph idx="12" type="sldNum"/>
          </p:nvPr>
        </p:nvSpPr>
        <p:spPr>
          <a:xfrm>
            <a:off x="6000750" y="6540500"/>
            <a:ext cx="184253" cy="187300"/>
          </a:xfrm>
          <a:prstGeom prst="rect">
            <a:avLst/>
          </a:prstGeom>
          <a:noFill/>
          <a:ln>
            <a:noFill/>
          </a:ln>
        </p:spPr>
        <p:txBody>
          <a:bodyPr anchorCtr="0" anchor="b" bIns="50800" lIns="50800" spcFirstLastPara="1" rIns="50800" wrap="square" tIns="50800">
            <a:spAutoFit/>
          </a:bodyPr>
          <a:lstStyle>
            <a:lvl1pPr indent="0" lvl="0" marL="0" marR="0" algn="l">
              <a:lnSpc>
                <a:spcPct val="100000"/>
              </a:lnSpc>
              <a:spcBef>
                <a:spcPts val="0"/>
              </a:spcBef>
              <a:spcAft>
                <a:spcPts val="0"/>
              </a:spcAft>
              <a:buClr>
                <a:srgbClr val="000000"/>
              </a:buClr>
              <a:buSzPts val="900"/>
              <a:buFont typeface="Arial"/>
              <a:buNone/>
              <a:defRPr b="0" i="0" sz="900" u="none" cap="none" strike="noStrike">
                <a:solidFill>
                  <a:schemeClr val="lt1"/>
                </a:solidFill>
                <a:latin typeface="Helvetica Neue"/>
                <a:ea typeface="Helvetica Neue"/>
                <a:cs typeface="Helvetica Neue"/>
                <a:sym typeface="Helvetica Neue"/>
              </a:defRPr>
            </a:lvl1pPr>
            <a:lvl2pPr indent="0" lvl="1" marL="0" marR="0" algn="l">
              <a:lnSpc>
                <a:spcPct val="100000"/>
              </a:lnSpc>
              <a:spcBef>
                <a:spcPts val="0"/>
              </a:spcBef>
              <a:spcAft>
                <a:spcPts val="0"/>
              </a:spcAft>
              <a:buClr>
                <a:srgbClr val="000000"/>
              </a:buClr>
              <a:buSzPts val="900"/>
              <a:buFont typeface="Arial"/>
              <a:buNone/>
              <a:defRPr b="0" i="0" sz="900" u="none" cap="none" strike="noStrike">
                <a:solidFill>
                  <a:schemeClr val="lt1"/>
                </a:solidFill>
                <a:latin typeface="Helvetica Neue"/>
                <a:ea typeface="Helvetica Neue"/>
                <a:cs typeface="Helvetica Neue"/>
                <a:sym typeface="Helvetica Neue"/>
              </a:defRPr>
            </a:lvl2pPr>
            <a:lvl3pPr indent="0" lvl="2" marL="0" marR="0" algn="l">
              <a:lnSpc>
                <a:spcPct val="100000"/>
              </a:lnSpc>
              <a:spcBef>
                <a:spcPts val="0"/>
              </a:spcBef>
              <a:spcAft>
                <a:spcPts val="0"/>
              </a:spcAft>
              <a:buClr>
                <a:srgbClr val="000000"/>
              </a:buClr>
              <a:buSzPts val="900"/>
              <a:buFont typeface="Arial"/>
              <a:buNone/>
              <a:defRPr b="0" i="0" sz="900" u="none" cap="none" strike="noStrike">
                <a:solidFill>
                  <a:schemeClr val="lt1"/>
                </a:solidFill>
                <a:latin typeface="Helvetica Neue"/>
                <a:ea typeface="Helvetica Neue"/>
                <a:cs typeface="Helvetica Neue"/>
                <a:sym typeface="Helvetica Neue"/>
              </a:defRPr>
            </a:lvl3pPr>
            <a:lvl4pPr indent="0" lvl="3" marL="0" marR="0" algn="l">
              <a:lnSpc>
                <a:spcPct val="100000"/>
              </a:lnSpc>
              <a:spcBef>
                <a:spcPts val="0"/>
              </a:spcBef>
              <a:spcAft>
                <a:spcPts val="0"/>
              </a:spcAft>
              <a:buClr>
                <a:srgbClr val="000000"/>
              </a:buClr>
              <a:buSzPts val="900"/>
              <a:buFont typeface="Arial"/>
              <a:buNone/>
              <a:defRPr b="0" i="0" sz="900" u="none" cap="none" strike="noStrike">
                <a:solidFill>
                  <a:schemeClr val="lt1"/>
                </a:solidFill>
                <a:latin typeface="Helvetica Neue"/>
                <a:ea typeface="Helvetica Neue"/>
                <a:cs typeface="Helvetica Neue"/>
                <a:sym typeface="Helvetica Neue"/>
              </a:defRPr>
            </a:lvl4pPr>
            <a:lvl5pPr indent="0" lvl="4" marL="0" marR="0" algn="l">
              <a:lnSpc>
                <a:spcPct val="100000"/>
              </a:lnSpc>
              <a:spcBef>
                <a:spcPts val="0"/>
              </a:spcBef>
              <a:spcAft>
                <a:spcPts val="0"/>
              </a:spcAft>
              <a:buClr>
                <a:srgbClr val="000000"/>
              </a:buClr>
              <a:buSzPts val="900"/>
              <a:buFont typeface="Arial"/>
              <a:buNone/>
              <a:defRPr b="0" i="0" sz="900" u="none" cap="none" strike="noStrike">
                <a:solidFill>
                  <a:schemeClr val="lt1"/>
                </a:solidFill>
                <a:latin typeface="Helvetica Neue"/>
                <a:ea typeface="Helvetica Neue"/>
                <a:cs typeface="Helvetica Neue"/>
                <a:sym typeface="Helvetica Neue"/>
              </a:defRPr>
            </a:lvl5pPr>
            <a:lvl6pPr indent="0" lvl="5" marL="0" marR="0" algn="l">
              <a:lnSpc>
                <a:spcPct val="100000"/>
              </a:lnSpc>
              <a:spcBef>
                <a:spcPts val="0"/>
              </a:spcBef>
              <a:spcAft>
                <a:spcPts val="0"/>
              </a:spcAft>
              <a:buClr>
                <a:srgbClr val="000000"/>
              </a:buClr>
              <a:buSzPts val="900"/>
              <a:buFont typeface="Arial"/>
              <a:buNone/>
              <a:defRPr b="0" i="0" sz="900" u="none" cap="none" strike="noStrike">
                <a:solidFill>
                  <a:schemeClr val="lt1"/>
                </a:solidFill>
                <a:latin typeface="Helvetica Neue"/>
                <a:ea typeface="Helvetica Neue"/>
                <a:cs typeface="Helvetica Neue"/>
                <a:sym typeface="Helvetica Neue"/>
              </a:defRPr>
            </a:lvl6pPr>
            <a:lvl7pPr indent="0" lvl="6" marL="0" marR="0" algn="l">
              <a:lnSpc>
                <a:spcPct val="100000"/>
              </a:lnSpc>
              <a:spcBef>
                <a:spcPts val="0"/>
              </a:spcBef>
              <a:spcAft>
                <a:spcPts val="0"/>
              </a:spcAft>
              <a:buClr>
                <a:srgbClr val="000000"/>
              </a:buClr>
              <a:buSzPts val="900"/>
              <a:buFont typeface="Arial"/>
              <a:buNone/>
              <a:defRPr b="0" i="0" sz="900" u="none" cap="none" strike="noStrike">
                <a:solidFill>
                  <a:schemeClr val="lt1"/>
                </a:solidFill>
                <a:latin typeface="Helvetica Neue"/>
                <a:ea typeface="Helvetica Neue"/>
                <a:cs typeface="Helvetica Neue"/>
                <a:sym typeface="Helvetica Neue"/>
              </a:defRPr>
            </a:lvl7pPr>
            <a:lvl8pPr indent="0" lvl="7" marL="0" marR="0" algn="l">
              <a:lnSpc>
                <a:spcPct val="100000"/>
              </a:lnSpc>
              <a:spcBef>
                <a:spcPts val="0"/>
              </a:spcBef>
              <a:spcAft>
                <a:spcPts val="0"/>
              </a:spcAft>
              <a:buClr>
                <a:srgbClr val="000000"/>
              </a:buClr>
              <a:buSzPts val="900"/>
              <a:buFont typeface="Arial"/>
              <a:buNone/>
              <a:defRPr b="0" i="0" sz="900" u="none" cap="none" strike="noStrike">
                <a:solidFill>
                  <a:schemeClr val="lt1"/>
                </a:solidFill>
                <a:latin typeface="Helvetica Neue"/>
                <a:ea typeface="Helvetica Neue"/>
                <a:cs typeface="Helvetica Neue"/>
                <a:sym typeface="Helvetica Neue"/>
              </a:defRPr>
            </a:lvl8pPr>
            <a:lvl9pPr indent="0" lvl="8" marL="0" marR="0" algn="l">
              <a:lnSpc>
                <a:spcPct val="100000"/>
              </a:lnSpc>
              <a:spcBef>
                <a:spcPts val="0"/>
              </a:spcBef>
              <a:spcAft>
                <a:spcPts val="0"/>
              </a:spcAft>
              <a:buClr>
                <a:srgbClr val="000000"/>
              </a:buClr>
              <a:buSzPts val="900"/>
              <a:buFont typeface="Arial"/>
              <a:buNone/>
              <a:defRPr b="0" i="0" sz="900" u="none" cap="none" strike="noStrike">
                <a:solidFill>
                  <a:schemeClr val="lt1"/>
                </a:solidFill>
                <a:latin typeface="Helvetica Neue"/>
                <a:ea typeface="Helvetica Neue"/>
                <a:cs typeface="Helvetica Neue"/>
                <a:sym typeface="Helvetica Neue"/>
              </a:defRPr>
            </a:lvl9pPr>
          </a:lstStyle>
          <a:p>
            <a:pPr indent="0" lvl="0" marL="0" rtl="0" algn="l">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0" Type="http://schemas.openxmlformats.org/officeDocument/2006/relationships/slideLayout" Target="../slideLayouts/slideLayout10.xml"/><Relationship Id="rId13" Type="http://schemas.openxmlformats.org/officeDocument/2006/relationships/slideLayout" Target="../slideLayouts/slideLayout13.xml"/><Relationship Id="rId12" Type="http://schemas.openxmlformats.org/officeDocument/2006/relationships/slideLayout" Target="../slideLayouts/slideLayout12.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9" Type="http://schemas.openxmlformats.org/officeDocument/2006/relationships/slideLayout" Target="../slideLayouts/slideLayout9.xml"/><Relationship Id="rId15" Type="http://schemas.openxmlformats.org/officeDocument/2006/relationships/slideLayout" Target="../slideLayouts/slideLayout15.xml"/><Relationship Id="rId14" Type="http://schemas.openxmlformats.org/officeDocument/2006/relationships/slideLayout" Target="../slideLayouts/slideLayout14.xml"/><Relationship Id="rId17" Type="http://schemas.openxmlformats.org/officeDocument/2006/relationships/slideLayout" Target="../slideLayouts/slideLayout17.xml"/><Relationship Id="rId16" Type="http://schemas.openxmlformats.org/officeDocument/2006/relationships/slideLayout" Target="../slideLayouts/slideLayout16.xml"/><Relationship Id="rId5" Type="http://schemas.openxmlformats.org/officeDocument/2006/relationships/slideLayout" Target="../slideLayouts/slideLayout5.xml"/><Relationship Id="rId6" Type="http://schemas.openxmlformats.org/officeDocument/2006/relationships/slideLayout" Target="../slideLayouts/slideLayout6.xml"/><Relationship Id="rId18" Type="http://schemas.openxmlformats.org/officeDocument/2006/relationships/theme" Target="../theme/theme2.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_rels/slideMaster2.xml.rels><?xml version="1.0" encoding="UTF-8" standalone="yes"?><Relationships xmlns="http://schemas.openxmlformats.org/package/2006/relationships"><Relationship Id="rId11" Type="http://schemas.openxmlformats.org/officeDocument/2006/relationships/slideLayout" Target="../slideLayouts/slideLayout28.xml"/><Relationship Id="rId10" Type="http://schemas.openxmlformats.org/officeDocument/2006/relationships/slideLayout" Target="../slideLayouts/slideLayout27.xml"/><Relationship Id="rId13" Type="http://schemas.openxmlformats.org/officeDocument/2006/relationships/theme" Target="../theme/theme3.xml"/><Relationship Id="rId12" Type="http://schemas.openxmlformats.org/officeDocument/2006/relationships/slideLayout" Target="../slideLayouts/slideLayout29.xml"/><Relationship Id="rId1" Type="http://schemas.openxmlformats.org/officeDocument/2006/relationships/slideLayout" Target="../slideLayouts/slideLayout18.xml"/><Relationship Id="rId2" Type="http://schemas.openxmlformats.org/officeDocument/2006/relationships/slideLayout" Target="../slideLayouts/slideLayout19.xml"/><Relationship Id="rId3" Type="http://schemas.openxmlformats.org/officeDocument/2006/relationships/slideLayout" Target="../slideLayouts/slideLayout20.xml"/><Relationship Id="rId4" Type="http://schemas.openxmlformats.org/officeDocument/2006/relationships/slideLayout" Target="../slideLayouts/slideLayout21.xml"/><Relationship Id="rId9" Type="http://schemas.openxmlformats.org/officeDocument/2006/relationships/slideLayout" Target="../slideLayouts/slideLayout26.xml"/><Relationship Id="rId5" Type="http://schemas.openxmlformats.org/officeDocument/2006/relationships/slideLayout" Target="../slideLayouts/slideLayout22.xml"/><Relationship Id="rId6" Type="http://schemas.openxmlformats.org/officeDocument/2006/relationships/slideLayout" Target="../slideLayouts/slideLayout23.xml"/><Relationship Id="rId7" Type="http://schemas.openxmlformats.org/officeDocument/2006/relationships/slideLayout" Target="../slideLayouts/slideLayout24.xml"/><Relationship Id="rId8" Type="http://schemas.openxmlformats.org/officeDocument/2006/relationships/slideLayout" Target="../slideLayouts/slideLayout25.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000000"/>
        </a:solidFill>
      </p:bgPr>
    </p:bg>
    <p:spTree>
      <p:nvGrpSpPr>
        <p:cNvPr id="9" name="Shape 9"/>
        <p:cNvGrpSpPr/>
        <p:nvPr/>
      </p:nvGrpSpPr>
      <p:grpSpPr>
        <a:xfrm>
          <a:off x="0" y="0"/>
          <a:ext cx="0" cy="0"/>
          <a:chOff x="0" y="0"/>
          <a:chExt cx="0" cy="0"/>
        </a:xfrm>
      </p:grpSpPr>
      <p:sp>
        <p:nvSpPr>
          <p:cNvPr id="10" name="Google Shape;10;p19"/>
          <p:cNvSpPr txBox="1"/>
          <p:nvPr>
            <p:ph type="title"/>
          </p:nvPr>
        </p:nvSpPr>
        <p:spPr>
          <a:xfrm>
            <a:off x="603250" y="476250"/>
            <a:ext cx="10985500" cy="716582"/>
          </a:xfrm>
          <a:prstGeom prst="rect">
            <a:avLst/>
          </a:prstGeom>
          <a:noFill/>
          <a:ln>
            <a:noFill/>
          </a:ln>
        </p:spPr>
        <p:txBody>
          <a:bodyPr anchorCtr="0" anchor="t" bIns="50800" lIns="50800" spcFirstLastPara="1" rIns="50800" wrap="square" tIns="50800">
            <a:normAutofit/>
          </a:bodyPr>
          <a:lstStyle>
            <a:lvl1pPr lvl="0" marR="0" rtl="0" algn="l">
              <a:lnSpc>
                <a:spcPct val="80000"/>
              </a:lnSpc>
              <a:spcBef>
                <a:spcPts val="0"/>
              </a:spcBef>
              <a:spcAft>
                <a:spcPts val="0"/>
              </a:spcAft>
              <a:buClr>
                <a:srgbClr val="FFFFFF"/>
              </a:buClr>
              <a:buSzPts val="4250"/>
              <a:buFont typeface="Helvetica Neue"/>
              <a:buNone/>
              <a:defRPr b="1" i="0" sz="4250" u="none" cap="none" strike="noStrike">
                <a:solidFill>
                  <a:srgbClr val="FFFFFF"/>
                </a:solidFill>
                <a:latin typeface="Helvetica Neue"/>
                <a:ea typeface="Helvetica Neue"/>
                <a:cs typeface="Helvetica Neue"/>
                <a:sym typeface="Helvetica Neue"/>
              </a:defRPr>
            </a:lvl1pPr>
            <a:lvl2pPr lvl="1" marR="0" rtl="0" algn="l">
              <a:lnSpc>
                <a:spcPct val="80000"/>
              </a:lnSpc>
              <a:spcBef>
                <a:spcPts val="0"/>
              </a:spcBef>
              <a:spcAft>
                <a:spcPts val="0"/>
              </a:spcAft>
              <a:buClr>
                <a:srgbClr val="FFFFFF"/>
              </a:buClr>
              <a:buSzPts val="8500"/>
              <a:buFont typeface="Helvetica Neue"/>
              <a:buNone/>
              <a:defRPr b="1" i="0" sz="8500" u="none" cap="none" strike="noStrike">
                <a:solidFill>
                  <a:srgbClr val="FFFFFF"/>
                </a:solidFill>
                <a:latin typeface="Helvetica Neue"/>
                <a:ea typeface="Helvetica Neue"/>
                <a:cs typeface="Helvetica Neue"/>
                <a:sym typeface="Helvetica Neue"/>
              </a:defRPr>
            </a:lvl2pPr>
            <a:lvl3pPr lvl="2" marR="0" rtl="0" algn="l">
              <a:lnSpc>
                <a:spcPct val="80000"/>
              </a:lnSpc>
              <a:spcBef>
                <a:spcPts val="0"/>
              </a:spcBef>
              <a:spcAft>
                <a:spcPts val="0"/>
              </a:spcAft>
              <a:buClr>
                <a:srgbClr val="FFFFFF"/>
              </a:buClr>
              <a:buSzPts val="8500"/>
              <a:buFont typeface="Helvetica Neue"/>
              <a:buNone/>
              <a:defRPr b="1" i="0" sz="8500" u="none" cap="none" strike="noStrike">
                <a:solidFill>
                  <a:srgbClr val="FFFFFF"/>
                </a:solidFill>
                <a:latin typeface="Helvetica Neue"/>
                <a:ea typeface="Helvetica Neue"/>
                <a:cs typeface="Helvetica Neue"/>
                <a:sym typeface="Helvetica Neue"/>
              </a:defRPr>
            </a:lvl3pPr>
            <a:lvl4pPr lvl="3" marR="0" rtl="0" algn="l">
              <a:lnSpc>
                <a:spcPct val="80000"/>
              </a:lnSpc>
              <a:spcBef>
                <a:spcPts val="0"/>
              </a:spcBef>
              <a:spcAft>
                <a:spcPts val="0"/>
              </a:spcAft>
              <a:buClr>
                <a:srgbClr val="FFFFFF"/>
              </a:buClr>
              <a:buSzPts val="8500"/>
              <a:buFont typeface="Helvetica Neue"/>
              <a:buNone/>
              <a:defRPr b="1" i="0" sz="8500" u="none" cap="none" strike="noStrike">
                <a:solidFill>
                  <a:srgbClr val="FFFFFF"/>
                </a:solidFill>
                <a:latin typeface="Helvetica Neue"/>
                <a:ea typeface="Helvetica Neue"/>
                <a:cs typeface="Helvetica Neue"/>
                <a:sym typeface="Helvetica Neue"/>
              </a:defRPr>
            </a:lvl4pPr>
            <a:lvl5pPr lvl="4" marR="0" rtl="0" algn="l">
              <a:lnSpc>
                <a:spcPct val="80000"/>
              </a:lnSpc>
              <a:spcBef>
                <a:spcPts val="0"/>
              </a:spcBef>
              <a:spcAft>
                <a:spcPts val="0"/>
              </a:spcAft>
              <a:buClr>
                <a:srgbClr val="FFFFFF"/>
              </a:buClr>
              <a:buSzPts val="8500"/>
              <a:buFont typeface="Helvetica Neue"/>
              <a:buNone/>
              <a:defRPr b="1" i="0" sz="8500" u="none" cap="none" strike="noStrike">
                <a:solidFill>
                  <a:srgbClr val="FFFFFF"/>
                </a:solidFill>
                <a:latin typeface="Helvetica Neue"/>
                <a:ea typeface="Helvetica Neue"/>
                <a:cs typeface="Helvetica Neue"/>
                <a:sym typeface="Helvetica Neue"/>
              </a:defRPr>
            </a:lvl5pPr>
            <a:lvl6pPr lvl="5" marR="0" rtl="0" algn="l">
              <a:lnSpc>
                <a:spcPct val="80000"/>
              </a:lnSpc>
              <a:spcBef>
                <a:spcPts val="0"/>
              </a:spcBef>
              <a:spcAft>
                <a:spcPts val="0"/>
              </a:spcAft>
              <a:buClr>
                <a:srgbClr val="FFFFFF"/>
              </a:buClr>
              <a:buSzPts val="8500"/>
              <a:buFont typeface="Helvetica Neue"/>
              <a:buNone/>
              <a:defRPr b="1" i="0" sz="8500" u="none" cap="none" strike="noStrike">
                <a:solidFill>
                  <a:srgbClr val="FFFFFF"/>
                </a:solidFill>
                <a:latin typeface="Helvetica Neue"/>
                <a:ea typeface="Helvetica Neue"/>
                <a:cs typeface="Helvetica Neue"/>
                <a:sym typeface="Helvetica Neue"/>
              </a:defRPr>
            </a:lvl6pPr>
            <a:lvl7pPr lvl="6" marR="0" rtl="0" algn="l">
              <a:lnSpc>
                <a:spcPct val="80000"/>
              </a:lnSpc>
              <a:spcBef>
                <a:spcPts val="0"/>
              </a:spcBef>
              <a:spcAft>
                <a:spcPts val="0"/>
              </a:spcAft>
              <a:buClr>
                <a:srgbClr val="FFFFFF"/>
              </a:buClr>
              <a:buSzPts val="8500"/>
              <a:buFont typeface="Helvetica Neue"/>
              <a:buNone/>
              <a:defRPr b="1" i="0" sz="8500" u="none" cap="none" strike="noStrike">
                <a:solidFill>
                  <a:srgbClr val="FFFFFF"/>
                </a:solidFill>
                <a:latin typeface="Helvetica Neue"/>
                <a:ea typeface="Helvetica Neue"/>
                <a:cs typeface="Helvetica Neue"/>
                <a:sym typeface="Helvetica Neue"/>
              </a:defRPr>
            </a:lvl7pPr>
            <a:lvl8pPr lvl="7" marR="0" rtl="0" algn="l">
              <a:lnSpc>
                <a:spcPct val="80000"/>
              </a:lnSpc>
              <a:spcBef>
                <a:spcPts val="0"/>
              </a:spcBef>
              <a:spcAft>
                <a:spcPts val="0"/>
              </a:spcAft>
              <a:buClr>
                <a:srgbClr val="FFFFFF"/>
              </a:buClr>
              <a:buSzPts val="8500"/>
              <a:buFont typeface="Helvetica Neue"/>
              <a:buNone/>
              <a:defRPr b="1" i="0" sz="8500" u="none" cap="none" strike="noStrike">
                <a:solidFill>
                  <a:srgbClr val="FFFFFF"/>
                </a:solidFill>
                <a:latin typeface="Helvetica Neue"/>
                <a:ea typeface="Helvetica Neue"/>
                <a:cs typeface="Helvetica Neue"/>
                <a:sym typeface="Helvetica Neue"/>
              </a:defRPr>
            </a:lvl8pPr>
            <a:lvl9pPr lvl="8" marR="0" rtl="0" algn="l">
              <a:lnSpc>
                <a:spcPct val="80000"/>
              </a:lnSpc>
              <a:spcBef>
                <a:spcPts val="0"/>
              </a:spcBef>
              <a:spcAft>
                <a:spcPts val="0"/>
              </a:spcAft>
              <a:buClr>
                <a:srgbClr val="FFFFFF"/>
              </a:buClr>
              <a:buSzPts val="8500"/>
              <a:buFont typeface="Helvetica Neue"/>
              <a:buNone/>
              <a:defRPr b="1" i="0" sz="8500" u="none" cap="none" strike="noStrike">
                <a:solidFill>
                  <a:srgbClr val="FFFFFF"/>
                </a:solidFill>
                <a:latin typeface="Helvetica Neue"/>
                <a:ea typeface="Helvetica Neue"/>
                <a:cs typeface="Helvetica Neue"/>
                <a:sym typeface="Helvetica Neue"/>
              </a:defRPr>
            </a:lvl9pPr>
          </a:lstStyle>
          <a:p/>
        </p:txBody>
      </p:sp>
      <p:sp>
        <p:nvSpPr>
          <p:cNvPr id="11" name="Google Shape;11;p19"/>
          <p:cNvSpPr txBox="1"/>
          <p:nvPr>
            <p:ph idx="1" type="body"/>
          </p:nvPr>
        </p:nvSpPr>
        <p:spPr>
          <a:xfrm>
            <a:off x="603250" y="2124252"/>
            <a:ext cx="10985500" cy="4128006"/>
          </a:xfrm>
          <a:prstGeom prst="rect">
            <a:avLst/>
          </a:prstGeom>
          <a:noFill/>
          <a:ln>
            <a:noFill/>
          </a:ln>
        </p:spPr>
        <p:txBody>
          <a:bodyPr anchorCtr="0" anchor="t" bIns="50800" lIns="50800" spcFirstLastPara="1" rIns="50800" wrap="square" tIns="50800">
            <a:normAutofit/>
          </a:bodyPr>
          <a:lstStyle>
            <a:lvl1pPr indent="-416052" lvl="0" marL="457200" marR="0" rtl="0" algn="l">
              <a:lnSpc>
                <a:spcPct val="90000"/>
              </a:lnSpc>
              <a:spcBef>
                <a:spcPts val="10800"/>
              </a:spcBef>
              <a:spcAft>
                <a:spcPts val="0"/>
              </a:spcAft>
              <a:buClr>
                <a:srgbClr val="FFFFFF"/>
              </a:buClr>
              <a:buSzPts val="2952"/>
              <a:buFont typeface="Helvetica Neue"/>
              <a:buChar char="•"/>
              <a:defRPr b="0" i="0" sz="2400" u="none" cap="none" strike="noStrike">
                <a:solidFill>
                  <a:srgbClr val="FFFFFF"/>
                </a:solidFill>
                <a:latin typeface="Helvetica Neue"/>
                <a:ea typeface="Helvetica Neue"/>
                <a:cs typeface="Helvetica Neue"/>
                <a:sym typeface="Helvetica Neue"/>
              </a:defRPr>
            </a:lvl1pPr>
            <a:lvl2pPr indent="-416052" lvl="1" marL="914400" marR="0" rtl="0" algn="l">
              <a:lnSpc>
                <a:spcPct val="90000"/>
              </a:lnSpc>
              <a:spcBef>
                <a:spcPts val="10800"/>
              </a:spcBef>
              <a:spcAft>
                <a:spcPts val="0"/>
              </a:spcAft>
              <a:buClr>
                <a:srgbClr val="FFFFFF"/>
              </a:buClr>
              <a:buSzPts val="2952"/>
              <a:buFont typeface="Helvetica Neue"/>
              <a:buChar char="•"/>
              <a:defRPr b="0" i="0" sz="2400" u="none" cap="none" strike="noStrike">
                <a:solidFill>
                  <a:srgbClr val="FFFFFF"/>
                </a:solidFill>
                <a:latin typeface="Helvetica Neue"/>
                <a:ea typeface="Helvetica Neue"/>
                <a:cs typeface="Helvetica Neue"/>
                <a:sym typeface="Helvetica Neue"/>
              </a:defRPr>
            </a:lvl2pPr>
            <a:lvl3pPr indent="-416052" lvl="2" marL="1371600" marR="0" rtl="0" algn="l">
              <a:lnSpc>
                <a:spcPct val="90000"/>
              </a:lnSpc>
              <a:spcBef>
                <a:spcPts val="10800"/>
              </a:spcBef>
              <a:spcAft>
                <a:spcPts val="0"/>
              </a:spcAft>
              <a:buClr>
                <a:srgbClr val="FFFFFF"/>
              </a:buClr>
              <a:buSzPts val="2952"/>
              <a:buFont typeface="Helvetica Neue"/>
              <a:buChar char="•"/>
              <a:defRPr b="0" i="0" sz="2400" u="none" cap="none" strike="noStrike">
                <a:solidFill>
                  <a:srgbClr val="FFFFFF"/>
                </a:solidFill>
                <a:latin typeface="Helvetica Neue"/>
                <a:ea typeface="Helvetica Neue"/>
                <a:cs typeface="Helvetica Neue"/>
                <a:sym typeface="Helvetica Neue"/>
              </a:defRPr>
            </a:lvl3pPr>
            <a:lvl4pPr indent="-416052" lvl="3" marL="1828800" marR="0" rtl="0" algn="l">
              <a:lnSpc>
                <a:spcPct val="90000"/>
              </a:lnSpc>
              <a:spcBef>
                <a:spcPts val="10800"/>
              </a:spcBef>
              <a:spcAft>
                <a:spcPts val="0"/>
              </a:spcAft>
              <a:buClr>
                <a:srgbClr val="FFFFFF"/>
              </a:buClr>
              <a:buSzPts val="2952"/>
              <a:buFont typeface="Helvetica Neue"/>
              <a:buChar char="•"/>
              <a:defRPr b="0" i="0" sz="2400" u="none" cap="none" strike="noStrike">
                <a:solidFill>
                  <a:srgbClr val="FFFFFF"/>
                </a:solidFill>
                <a:latin typeface="Helvetica Neue"/>
                <a:ea typeface="Helvetica Neue"/>
                <a:cs typeface="Helvetica Neue"/>
                <a:sym typeface="Helvetica Neue"/>
              </a:defRPr>
            </a:lvl4pPr>
            <a:lvl5pPr indent="-416051" lvl="4" marL="2286000" marR="0" rtl="0" algn="l">
              <a:lnSpc>
                <a:spcPct val="90000"/>
              </a:lnSpc>
              <a:spcBef>
                <a:spcPts val="10800"/>
              </a:spcBef>
              <a:spcAft>
                <a:spcPts val="0"/>
              </a:spcAft>
              <a:buClr>
                <a:srgbClr val="FFFFFF"/>
              </a:buClr>
              <a:buSzPts val="2952"/>
              <a:buFont typeface="Helvetica Neue"/>
              <a:buChar char="•"/>
              <a:defRPr b="0" i="0" sz="2400" u="none" cap="none" strike="noStrike">
                <a:solidFill>
                  <a:srgbClr val="FFFFFF"/>
                </a:solidFill>
                <a:latin typeface="Helvetica Neue"/>
                <a:ea typeface="Helvetica Neue"/>
                <a:cs typeface="Helvetica Neue"/>
                <a:sym typeface="Helvetica Neue"/>
              </a:defRPr>
            </a:lvl5pPr>
            <a:lvl6pPr indent="-416051" lvl="5" marL="2743200" marR="0" rtl="0" algn="l">
              <a:lnSpc>
                <a:spcPct val="90000"/>
              </a:lnSpc>
              <a:spcBef>
                <a:spcPts val="10800"/>
              </a:spcBef>
              <a:spcAft>
                <a:spcPts val="0"/>
              </a:spcAft>
              <a:buClr>
                <a:srgbClr val="FFFFFF"/>
              </a:buClr>
              <a:buSzPts val="2952"/>
              <a:buFont typeface="Helvetica Neue"/>
              <a:buChar char="•"/>
              <a:defRPr b="0" i="0" sz="2400" u="none" cap="none" strike="noStrike">
                <a:solidFill>
                  <a:srgbClr val="FFFFFF"/>
                </a:solidFill>
                <a:latin typeface="Helvetica Neue"/>
                <a:ea typeface="Helvetica Neue"/>
                <a:cs typeface="Helvetica Neue"/>
                <a:sym typeface="Helvetica Neue"/>
              </a:defRPr>
            </a:lvl6pPr>
            <a:lvl7pPr indent="-416051" lvl="6" marL="3200400" marR="0" rtl="0" algn="l">
              <a:lnSpc>
                <a:spcPct val="90000"/>
              </a:lnSpc>
              <a:spcBef>
                <a:spcPts val="10800"/>
              </a:spcBef>
              <a:spcAft>
                <a:spcPts val="0"/>
              </a:spcAft>
              <a:buClr>
                <a:srgbClr val="FFFFFF"/>
              </a:buClr>
              <a:buSzPts val="2952"/>
              <a:buFont typeface="Helvetica Neue"/>
              <a:buChar char="•"/>
              <a:defRPr b="0" i="0" sz="2400" u="none" cap="none" strike="noStrike">
                <a:solidFill>
                  <a:srgbClr val="FFFFFF"/>
                </a:solidFill>
                <a:latin typeface="Helvetica Neue"/>
                <a:ea typeface="Helvetica Neue"/>
                <a:cs typeface="Helvetica Neue"/>
                <a:sym typeface="Helvetica Neue"/>
              </a:defRPr>
            </a:lvl7pPr>
            <a:lvl8pPr indent="-416051" lvl="7" marL="3657600" marR="0" rtl="0" algn="l">
              <a:lnSpc>
                <a:spcPct val="90000"/>
              </a:lnSpc>
              <a:spcBef>
                <a:spcPts val="10800"/>
              </a:spcBef>
              <a:spcAft>
                <a:spcPts val="0"/>
              </a:spcAft>
              <a:buClr>
                <a:srgbClr val="FFFFFF"/>
              </a:buClr>
              <a:buSzPts val="2952"/>
              <a:buFont typeface="Helvetica Neue"/>
              <a:buChar char="•"/>
              <a:defRPr b="0" i="0" sz="2400" u="none" cap="none" strike="noStrike">
                <a:solidFill>
                  <a:srgbClr val="FFFFFF"/>
                </a:solidFill>
                <a:latin typeface="Helvetica Neue"/>
                <a:ea typeface="Helvetica Neue"/>
                <a:cs typeface="Helvetica Neue"/>
                <a:sym typeface="Helvetica Neue"/>
              </a:defRPr>
            </a:lvl8pPr>
            <a:lvl9pPr indent="-416052" lvl="8" marL="4114800" marR="0" rtl="0" algn="l">
              <a:lnSpc>
                <a:spcPct val="90000"/>
              </a:lnSpc>
              <a:spcBef>
                <a:spcPts val="10800"/>
              </a:spcBef>
              <a:spcAft>
                <a:spcPts val="0"/>
              </a:spcAft>
              <a:buClr>
                <a:srgbClr val="FFFFFF"/>
              </a:buClr>
              <a:buSzPts val="2952"/>
              <a:buFont typeface="Helvetica Neue"/>
              <a:buChar char="•"/>
              <a:defRPr b="0" i="0" sz="2400" u="none" cap="none" strike="noStrike">
                <a:solidFill>
                  <a:srgbClr val="FFFFFF"/>
                </a:solidFill>
                <a:latin typeface="Helvetica Neue"/>
                <a:ea typeface="Helvetica Neue"/>
                <a:cs typeface="Helvetica Neue"/>
                <a:sym typeface="Helvetica Neue"/>
              </a:defRPr>
            </a:lvl9pPr>
          </a:lstStyle>
          <a:p/>
        </p:txBody>
      </p:sp>
      <p:sp>
        <p:nvSpPr>
          <p:cNvPr id="12" name="Google Shape;12;p19"/>
          <p:cNvSpPr txBox="1"/>
          <p:nvPr>
            <p:ph idx="12" type="sldNum"/>
          </p:nvPr>
        </p:nvSpPr>
        <p:spPr>
          <a:xfrm>
            <a:off x="6000750" y="6540500"/>
            <a:ext cx="184253" cy="187300"/>
          </a:xfrm>
          <a:prstGeom prst="rect">
            <a:avLst/>
          </a:prstGeom>
          <a:noFill/>
          <a:ln>
            <a:noFill/>
          </a:ln>
        </p:spPr>
        <p:txBody>
          <a:bodyPr anchorCtr="0" anchor="b" bIns="50800" lIns="50800" spcFirstLastPara="1" rIns="50800" wrap="square" tIns="50800">
            <a:spAutoFit/>
          </a:bodyPr>
          <a:lstStyle>
            <a:lvl1pPr indent="0" lvl="0" marL="0" marR="0" rtl="0" algn="l">
              <a:lnSpc>
                <a:spcPct val="100000"/>
              </a:lnSpc>
              <a:spcBef>
                <a:spcPts val="0"/>
              </a:spcBef>
              <a:spcAft>
                <a:spcPts val="0"/>
              </a:spcAft>
              <a:buClr>
                <a:srgbClr val="000000"/>
              </a:buClr>
              <a:buSzPts val="900"/>
              <a:buFont typeface="Arial"/>
              <a:buNone/>
              <a:defRPr b="0" i="0" sz="900" u="none" cap="none" strike="noStrike">
                <a:solidFill>
                  <a:schemeClr val="lt1"/>
                </a:solidFill>
                <a:latin typeface="Helvetica Neue"/>
                <a:ea typeface="Helvetica Neue"/>
                <a:cs typeface="Helvetica Neue"/>
                <a:sym typeface="Helvetica Neue"/>
              </a:defRPr>
            </a:lvl1pPr>
            <a:lvl2pPr indent="0" lvl="1" marL="0" marR="0" rtl="0" algn="l">
              <a:lnSpc>
                <a:spcPct val="100000"/>
              </a:lnSpc>
              <a:spcBef>
                <a:spcPts val="0"/>
              </a:spcBef>
              <a:spcAft>
                <a:spcPts val="0"/>
              </a:spcAft>
              <a:buClr>
                <a:srgbClr val="000000"/>
              </a:buClr>
              <a:buSzPts val="900"/>
              <a:buFont typeface="Arial"/>
              <a:buNone/>
              <a:defRPr b="0" i="0" sz="900" u="none" cap="none" strike="noStrike">
                <a:solidFill>
                  <a:schemeClr val="lt1"/>
                </a:solidFill>
                <a:latin typeface="Helvetica Neue"/>
                <a:ea typeface="Helvetica Neue"/>
                <a:cs typeface="Helvetica Neue"/>
                <a:sym typeface="Helvetica Neue"/>
              </a:defRPr>
            </a:lvl2pPr>
            <a:lvl3pPr indent="0" lvl="2" marL="0" marR="0" rtl="0" algn="l">
              <a:lnSpc>
                <a:spcPct val="100000"/>
              </a:lnSpc>
              <a:spcBef>
                <a:spcPts val="0"/>
              </a:spcBef>
              <a:spcAft>
                <a:spcPts val="0"/>
              </a:spcAft>
              <a:buClr>
                <a:srgbClr val="000000"/>
              </a:buClr>
              <a:buSzPts val="900"/>
              <a:buFont typeface="Arial"/>
              <a:buNone/>
              <a:defRPr b="0" i="0" sz="900" u="none" cap="none" strike="noStrike">
                <a:solidFill>
                  <a:schemeClr val="lt1"/>
                </a:solidFill>
                <a:latin typeface="Helvetica Neue"/>
                <a:ea typeface="Helvetica Neue"/>
                <a:cs typeface="Helvetica Neue"/>
                <a:sym typeface="Helvetica Neue"/>
              </a:defRPr>
            </a:lvl3pPr>
            <a:lvl4pPr indent="0" lvl="3" marL="0" marR="0" rtl="0" algn="l">
              <a:lnSpc>
                <a:spcPct val="100000"/>
              </a:lnSpc>
              <a:spcBef>
                <a:spcPts val="0"/>
              </a:spcBef>
              <a:spcAft>
                <a:spcPts val="0"/>
              </a:spcAft>
              <a:buClr>
                <a:srgbClr val="000000"/>
              </a:buClr>
              <a:buSzPts val="900"/>
              <a:buFont typeface="Arial"/>
              <a:buNone/>
              <a:defRPr b="0" i="0" sz="900" u="none" cap="none" strike="noStrike">
                <a:solidFill>
                  <a:schemeClr val="lt1"/>
                </a:solidFill>
                <a:latin typeface="Helvetica Neue"/>
                <a:ea typeface="Helvetica Neue"/>
                <a:cs typeface="Helvetica Neue"/>
                <a:sym typeface="Helvetica Neue"/>
              </a:defRPr>
            </a:lvl4pPr>
            <a:lvl5pPr indent="0" lvl="4" marL="0" marR="0" rtl="0" algn="l">
              <a:lnSpc>
                <a:spcPct val="100000"/>
              </a:lnSpc>
              <a:spcBef>
                <a:spcPts val="0"/>
              </a:spcBef>
              <a:spcAft>
                <a:spcPts val="0"/>
              </a:spcAft>
              <a:buClr>
                <a:srgbClr val="000000"/>
              </a:buClr>
              <a:buSzPts val="900"/>
              <a:buFont typeface="Arial"/>
              <a:buNone/>
              <a:defRPr b="0" i="0" sz="900" u="none" cap="none" strike="noStrike">
                <a:solidFill>
                  <a:schemeClr val="lt1"/>
                </a:solidFill>
                <a:latin typeface="Helvetica Neue"/>
                <a:ea typeface="Helvetica Neue"/>
                <a:cs typeface="Helvetica Neue"/>
                <a:sym typeface="Helvetica Neue"/>
              </a:defRPr>
            </a:lvl5pPr>
            <a:lvl6pPr indent="0" lvl="5" marL="0" marR="0" rtl="0" algn="l">
              <a:lnSpc>
                <a:spcPct val="100000"/>
              </a:lnSpc>
              <a:spcBef>
                <a:spcPts val="0"/>
              </a:spcBef>
              <a:spcAft>
                <a:spcPts val="0"/>
              </a:spcAft>
              <a:buClr>
                <a:srgbClr val="000000"/>
              </a:buClr>
              <a:buSzPts val="900"/>
              <a:buFont typeface="Arial"/>
              <a:buNone/>
              <a:defRPr b="0" i="0" sz="900" u="none" cap="none" strike="noStrike">
                <a:solidFill>
                  <a:schemeClr val="lt1"/>
                </a:solidFill>
                <a:latin typeface="Helvetica Neue"/>
                <a:ea typeface="Helvetica Neue"/>
                <a:cs typeface="Helvetica Neue"/>
                <a:sym typeface="Helvetica Neue"/>
              </a:defRPr>
            </a:lvl6pPr>
            <a:lvl7pPr indent="0" lvl="6" marL="0" marR="0" rtl="0" algn="l">
              <a:lnSpc>
                <a:spcPct val="100000"/>
              </a:lnSpc>
              <a:spcBef>
                <a:spcPts val="0"/>
              </a:spcBef>
              <a:spcAft>
                <a:spcPts val="0"/>
              </a:spcAft>
              <a:buClr>
                <a:srgbClr val="000000"/>
              </a:buClr>
              <a:buSzPts val="900"/>
              <a:buFont typeface="Arial"/>
              <a:buNone/>
              <a:defRPr b="0" i="0" sz="900" u="none" cap="none" strike="noStrike">
                <a:solidFill>
                  <a:schemeClr val="lt1"/>
                </a:solidFill>
                <a:latin typeface="Helvetica Neue"/>
                <a:ea typeface="Helvetica Neue"/>
                <a:cs typeface="Helvetica Neue"/>
                <a:sym typeface="Helvetica Neue"/>
              </a:defRPr>
            </a:lvl7pPr>
            <a:lvl8pPr indent="0" lvl="7" marL="0" marR="0" rtl="0" algn="l">
              <a:lnSpc>
                <a:spcPct val="100000"/>
              </a:lnSpc>
              <a:spcBef>
                <a:spcPts val="0"/>
              </a:spcBef>
              <a:spcAft>
                <a:spcPts val="0"/>
              </a:spcAft>
              <a:buClr>
                <a:srgbClr val="000000"/>
              </a:buClr>
              <a:buSzPts val="900"/>
              <a:buFont typeface="Arial"/>
              <a:buNone/>
              <a:defRPr b="0" i="0" sz="900" u="none" cap="none" strike="noStrike">
                <a:solidFill>
                  <a:schemeClr val="lt1"/>
                </a:solidFill>
                <a:latin typeface="Helvetica Neue"/>
                <a:ea typeface="Helvetica Neue"/>
                <a:cs typeface="Helvetica Neue"/>
                <a:sym typeface="Helvetica Neue"/>
              </a:defRPr>
            </a:lvl8pPr>
            <a:lvl9pPr indent="0" lvl="8" marL="0" marR="0" rtl="0" algn="l">
              <a:lnSpc>
                <a:spcPct val="100000"/>
              </a:lnSpc>
              <a:spcBef>
                <a:spcPts val="0"/>
              </a:spcBef>
              <a:spcAft>
                <a:spcPts val="0"/>
              </a:spcAft>
              <a:buClr>
                <a:srgbClr val="000000"/>
              </a:buClr>
              <a:buSzPts val="900"/>
              <a:buFont typeface="Arial"/>
              <a:buNone/>
              <a:defRPr b="0" i="0" sz="900" u="none" cap="none" strike="noStrike">
                <a:solidFill>
                  <a:schemeClr val="lt1"/>
                </a:solidFill>
                <a:latin typeface="Helvetica Neue"/>
                <a:ea typeface="Helvetica Neue"/>
                <a:cs typeface="Helvetica Neue"/>
                <a:sym typeface="Helvetica Neue"/>
              </a:defRPr>
            </a:lvl9pPr>
          </a:lstStyle>
          <a:p>
            <a:pPr indent="0" lvl="0" marL="0" rtl="0" algn="l">
              <a:spcBef>
                <a:spcPts val="0"/>
              </a:spcBef>
              <a:spcAft>
                <a:spcPts val="0"/>
              </a:spcAft>
              <a:buNone/>
            </a:pPr>
            <a:fld id="{00000000-1234-1234-1234-123412341234}" type="slidenum">
              <a:rPr lang="en-US"/>
              <a:t>‹#›</a:t>
            </a:fld>
            <a:endParaRPr/>
          </a:p>
        </p:txBody>
      </p:sp>
    </p:spTree>
  </p:cSld>
  <p:clrMap accent1="accent1" accent2="accent2" accent3="accent3" accent4="accent4" accent5="accent5" accent6="accent6" bg1="lt1" bg2="dk2" tx1="dk1" tx2="lt2" folHlink="folHlink" hlink="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 id="2147483665" r:id="rId17"/>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84" name="Shape 84"/>
        <p:cNvGrpSpPr/>
        <p:nvPr/>
      </p:nvGrpSpPr>
      <p:grpSpPr>
        <a:xfrm>
          <a:off x="0" y="0"/>
          <a:ext cx="0" cy="0"/>
          <a:chOff x="0" y="0"/>
          <a:chExt cx="0" cy="0"/>
        </a:xfrm>
      </p:grpSpPr>
      <p:sp>
        <p:nvSpPr>
          <p:cNvPr id="85" name="Google Shape;85;g2b2c63d4081_2_0"/>
          <p:cNvSpPr txBox="1"/>
          <p:nvPr>
            <p:ph type="title"/>
          </p:nvPr>
        </p:nvSpPr>
        <p:spPr>
          <a:xfrm>
            <a:off x="304800" y="183092"/>
            <a:ext cx="5486400" cy="762000"/>
          </a:xfrm>
          <a:prstGeom prst="rect">
            <a:avLst/>
          </a:prstGeom>
          <a:noFill/>
          <a:ln>
            <a:noFill/>
          </a:ln>
        </p:spPr>
        <p:txBody>
          <a:bodyPr anchorCtr="0" anchor="ctr" bIns="30475" lIns="60950" spcFirstLastPara="1" rIns="60950" wrap="square" tIns="30475">
            <a:normAutofit/>
          </a:bodyPr>
          <a:lstStyle>
            <a:lvl1pPr lvl="0" marR="0" rtl="0" algn="ctr">
              <a:lnSpc>
                <a:spcPct val="100000"/>
              </a:lnSpc>
              <a:spcBef>
                <a:spcPts val="0"/>
              </a:spcBef>
              <a:spcAft>
                <a:spcPts val="0"/>
              </a:spcAft>
              <a:buClr>
                <a:schemeClr val="dk1"/>
              </a:buClr>
              <a:buSzPts val="2900"/>
              <a:buFont typeface="Calibri"/>
              <a:buNone/>
              <a:defRPr b="0" i="0" sz="29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900"/>
              <a:buFont typeface="Arial"/>
              <a:buNone/>
              <a:defRPr b="0" i="0" sz="12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900"/>
              <a:buFont typeface="Arial"/>
              <a:buNone/>
              <a:defRPr b="0" i="0" sz="12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900"/>
              <a:buFont typeface="Arial"/>
              <a:buNone/>
              <a:defRPr b="0" i="0" sz="12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900"/>
              <a:buFont typeface="Arial"/>
              <a:buNone/>
              <a:defRPr b="0" i="0" sz="12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900"/>
              <a:buFont typeface="Arial"/>
              <a:buNone/>
              <a:defRPr b="0" i="0" sz="12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900"/>
              <a:buFont typeface="Arial"/>
              <a:buNone/>
              <a:defRPr b="0" i="0" sz="12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900"/>
              <a:buFont typeface="Arial"/>
              <a:buNone/>
              <a:defRPr b="0" i="0" sz="12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900"/>
              <a:buFont typeface="Arial"/>
              <a:buNone/>
              <a:defRPr b="0" i="0" sz="1200" u="none" cap="none" strike="noStrike">
                <a:solidFill>
                  <a:srgbClr val="000000"/>
                </a:solidFill>
                <a:latin typeface="Arial"/>
                <a:ea typeface="Arial"/>
                <a:cs typeface="Arial"/>
                <a:sym typeface="Arial"/>
              </a:defRPr>
            </a:lvl9pPr>
          </a:lstStyle>
          <a:p/>
        </p:txBody>
      </p:sp>
      <p:sp>
        <p:nvSpPr>
          <p:cNvPr id="86" name="Google Shape;86;g2b2c63d4081_2_0"/>
          <p:cNvSpPr txBox="1"/>
          <p:nvPr>
            <p:ph idx="1" type="body"/>
          </p:nvPr>
        </p:nvSpPr>
        <p:spPr>
          <a:xfrm>
            <a:off x="304800" y="1066800"/>
            <a:ext cx="5486400" cy="3017309"/>
          </a:xfrm>
          <a:prstGeom prst="rect">
            <a:avLst/>
          </a:prstGeom>
          <a:noFill/>
          <a:ln>
            <a:noFill/>
          </a:ln>
        </p:spPr>
        <p:txBody>
          <a:bodyPr anchorCtr="0" anchor="t" bIns="30475" lIns="60950" spcFirstLastPara="1" rIns="60950" wrap="square" tIns="30475">
            <a:normAutofit/>
          </a:bodyPr>
          <a:lstStyle>
            <a:lvl1pPr indent="-361950" lvl="0" marL="457200" marR="0" rtl="0" algn="l">
              <a:lnSpc>
                <a:spcPct val="100000"/>
              </a:lnSpc>
              <a:spcBef>
                <a:spcPts val="400"/>
              </a:spcBef>
              <a:spcAft>
                <a:spcPts val="0"/>
              </a:spcAft>
              <a:buClr>
                <a:schemeClr val="dk1"/>
              </a:buClr>
              <a:buSzPts val="2100"/>
              <a:buFont typeface="Arial"/>
              <a:buChar char="•"/>
              <a:defRPr b="0" i="0" sz="2100" u="none" cap="none" strike="noStrike">
                <a:solidFill>
                  <a:schemeClr val="dk1"/>
                </a:solidFill>
                <a:latin typeface="Calibri"/>
                <a:ea typeface="Calibri"/>
                <a:cs typeface="Calibri"/>
                <a:sym typeface="Calibri"/>
              </a:defRPr>
            </a:lvl1pPr>
            <a:lvl2pPr indent="-349250" lvl="1" marL="914400" marR="0" rtl="0" algn="l">
              <a:lnSpc>
                <a:spcPct val="100000"/>
              </a:lnSpc>
              <a:spcBef>
                <a:spcPts val="400"/>
              </a:spcBef>
              <a:spcAft>
                <a:spcPts val="0"/>
              </a:spcAft>
              <a:buClr>
                <a:schemeClr val="dk1"/>
              </a:buClr>
              <a:buSzPts val="1900"/>
              <a:buFont typeface="Arial"/>
              <a:buChar char="–"/>
              <a:defRPr b="0" i="0" sz="1900" u="none" cap="none" strike="noStrike">
                <a:solidFill>
                  <a:schemeClr val="dk1"/>
                </a:solidFill>
                <a:latin typeface="Calibri"/>
                <a:ea typeface="Calibri"/>
                <a:cs typeface="Calibri"/>
                <a:sym typeface="Calibri"/>
              </a:defRPr>
            </a:lvl2pPr>
            <a:lvl3pPr indent="-330200" lvl="2" marL="1371600" marR="0" rtl="0" algn="l">
              <a:lnSpc>
                <a:spcPct val="100000"/>
              </a:lnSpc>
              <a:spcBef>
                <a:spcPts val="300"/>
              </a:spcBef>
              <a:spcAft>
                <a:spcPts val="0"/>
              </a:spcAft>
              <a:buClr>
                <a:schemeClr val="dk1"/>
              </a:buClr>
              <a:buSzPts val="1600"/>
              <a:buFont typeface="Arial"/>
              <a:buChar char="•"/>
              <a:defRPr b="0" i="0" sz="1600" u="none" cap="none" strike="noStrike">
                <a:solidFill>
                  <a:schemeClr val="dk1"/>
                </a:solidFill>
                <a:latin typeface="Calibri"/>
                <a:ea typeface="Calibri"/>
                <a:cs typeface="Calibri"/>
                <a:sym typeface="Calibri"/>
              </a:defRPr>
            </a:lvl3pPr>
            <a:lvl4pPr indent="-311150" lvl="3" marL="1828800" marR="0" rtl="0" algn="l">
              <a:lnSpc>
                <a:spcPct val="100000"/>
              </a:lnSpc>
              <a:spcBef>
                <a:spcPts val="300"/>
              </a:spcBef>
              <a:spcAft>
                <a:spcPts val="0"/>
              </a:spcAft>
              <a:buClr>
                <a:schemeClr val="dk1"/>
              </a:buClr>
              <a:buSzPts val="1300"/>
              <a:buFont typeface="Arial"/>
              <a:buChar char="–"/>
              <a:defRPr b="0" i="0" sz="1300" u="none" cap="none" strike="noStrike">
                <a:solidFill>
                  <a:schemeClr val="dk1"/>
                </a:solidFill>
                <a:latin typeface="Calibri"/>
                <a:ea typeface="Calibri"/>
                <a:cs typeface="Calibri"/>
                <a:sym typeface="Calibri"/>
              </a:defRPr>
            </a:lvl4pPr>
            <a:lvl5pPr indent="-311150" lvl="4" marL="2286000" marR="0" rtl="0" algn="l">
              <a:lnSpc>
                <a:spcPct val="100000"/>
              </a:lnSpc>
              <a:spcBef>
                <a:spcPts val="300"/>
              </a:spcBef>
              <a:spcAft>
                <a:spcPts val="0"/>
              </a:spcAft>
              <a:buClr>
                <a:schemeClr val="dk1"/>
              </a:buClr>
              <a:buSzPts val="1300"/>
              <a:buFont typeface="Arial"/>
              <a:buChar char="»"/>
              <a:defRPr b="0" i="0" sz="1300" u="none" cap="none" strike="noStrike">
                <a:solidFill>
                  <a:schemeClr val="dk1"/>
                </a:solidFill>
                <a:latin typeface="Calibri"/>
                <a:ea typeface="Calibri"/>
                <a:cs typeface="Calibri"/>
                <a:sym typeface="Calibri"/>
              </a:defRPr>
            </a:lvl5pPr>
            <a:lvl6pPr indent="-311150" lvl="5" marL="2743200" marR="0" rtl="0" algn="l">
              <a:lnSpc>
                <a:spcPct val="100000"/>
              </a:lnSpc>
              <a:spcBef>
                <a:spcPts val="300"/>
              </a:spcBef>
              <a:spcAft>
                <a:spcPts val="0"/>
              </a:spcAft>
              <a:buClr>
                <a:schemeClr val="dk1"/>
              </a:buClr>
              <a:buSzPts val="1300"/>
              <a:buFont typeface="Arial"/>
              <a:buChar char="•"/>
              <a:defRPr b="0" i="0" sz="1300" u="none" cap="none" strike="noStrike">
                <a:solidFill>
                  <a:schemeClr val="dk1"/>
                </a:solidFill>
                <a:latin typeface="Calibri"/>
                <a:ea typeface="Calibri"/>
                <a:cs typeface="Calibri"/>
                <a:sym typeface="Calibri"/>
              </a:defRPr>
            </a:lvl6pPr>
            <a:lvl7pPr indent="-311150" lvl="6" marL="3200400" marR="0" rtl="0" algn="l">
              <a:lnSpc>
                <a:spcPct val="100000"/>
              </a:lnSpc>
              <a:spcBef>
                <a:spcPts val="300"/>
              </a:spcBef>
              <a:spcAft>
                <a:spcPts val="0"/>
              </a:spcAft>
              <a:buClr>
                <a:schemeClr val="dk1"/>
              </a:buClr>
              <a:buSzPts val="1300"/>
              <a:buFont typeface="Arial"/>
              <a:buChar char="•"/>
              <a:defRPr b="0" i="0" sz="1300" u="none" cap="none" strike="noStrike">
                <a:solidFill>
                  <a:schemeClr val="dk1"/>
                </a:solidFill>
                <a:latin typeface="Calibri"/>
                <a:ea typeface="Calibri"/>
                <a:cs typeface="Calibri"/>
                <a:sym typeface="Calibri"/>
              </a:defRPr>
            </a:lvl7pPr>
            <a:lvl8pPr indent="-311150" lvl="7" marL="3657600" marR="0" rtl="0" algn="l">
              <a:lnSpc>
                <a:spcPct val="100000"/>
              </a:lnSpc>
              <a:spcBef>
                <a:spcPts val="300"/>
              </a:spcBef>
              <a:spcAft>
                <a:spcPts val="0"/>
              </a:spcAft>
              <a:buClr>
                <a:schemeClr val="dk1"/>
              </a:buClr>
              <a:buSzPts val="1300"/>
              <a:buFont typeface="Arial"/>
              <a:buChar char="•"/>
              <a:defRPr b="0" i="0" sz="1300" u="none" cap="none" strike="noStrike">
                <a:solidFill>
                  <a:schemeClr val="dk1"/>
                </a:solidFill>
                <a:latin typeface="Calibri"/>
                <a:ea typeface="Calibri"/>
                <a:cs typeface="Calibri"/>
                <a:sym typeface="Calibri"/>
              </a:defRPr>
            </a:lvl8pPr>
            <a:lvl9pPr indent="-311150" lvl="8" marL="4114800" marR="0" rtl="0" algn="l">
              <a:lnSpc>
                <a:spcPct val="100000"/>
              </a:lnSpc>
              <a:spcBef>
                <a:spcPts val="300"/>
              </a:spcBef>
              <a:spcAft>
                <a:spcPts val="0"/>
              </a:spcAft>
              <a:buClr>
                <a:schemeClr val="dk1"/>
              </a:buClr>
              <a:buSzPts val="1300"/>
              <a:buFont typeface="Arial"/>
              <a:buChar char="•"/>
              <a:defRPr b="0" i="0" sz="1300" u="none" cap="none" strike="noStrike">
                <a:solidFill>
                  <a:schemeClr val="dk1"/>
                </a:solidFill>
                <a:latin typeface="Calibri"/>
                <a:ea typeface="Calibri"/>
                <a:cs typeface="Calibri"/>
                <a:sym typeface="Calibri"/>
              </a:defRPr>
            </a:lvl9pPr>
          </a:lstStyle>
          <a:p/>
        </p:txBody>
      </p:sp>
      <p:sp>
        <p:nvSpPr>
          <p:cNvPr id="87" name="Google Shape;87;g2b2c63d4081_2_0"/>
          <p:cNvSpPr txBox="1"/>
          <p:nvPr>
            <p:ph idx="10" type="dt"/>
          </p:nvPr>
        </p:nvSpPr>
        <p:spPr>
          <a:xfrm>
            <a:off x="304800" y="4237567"/>
            <a:ext cx="1422400" cy="243417"/>
          </a:xfrm>
          <a:prstGeom prst="rect">
            <a:avLst/>
          </a:prstGeom>
          <a:noFill/>
          <a:ln>
            <a:noFill/>
          </a:ln>
        </p:spPr>
        <p:txBody>
          <a:bodyPr anchorCtr="0" anchor="ctr" bIns="30475" lIns="60950" spcFirstLastPara="1" rIns="60950" wrap="square" tIns="30475">
            <a:noAutofit/>
          </a:bodyPr>
          <a:lstStyle>
            <a:lvl1pPr lvl="0" marR="0" rtl="0" algn="l">
              <a:lnSpc>
                <a:spcPct val="100000"/>
              </a:lnSpc>
              <a:spcBef>
                <a:spcPts val="0"/>
              </a:spcBef>
              <a:spcAft>
                <a:spcPts val="0"/>
              </a:spcAft>
              <a:buClr>
                <a:srgbClr val="000000"/>
              </a:buClr>
              <a:buSzPts val="900"/>
              <a:buFont typeface="Arial"/>
              <a:buNone/>
              <a:defRPr b="0" i="0" sz="800" u="none" cap="none" strike="noStrike">
                <a:solidFill>
                  <a:srgbClr val="888888"/>
                </a:solidFill>
                <a:latin typeface="Calibri"/>
                <a:ea typeface="Calibri"/>
                <a:cs typeface="Calibri"/>
                <a:sym typeface="Calibri"/>
              </a:defRPr>
            </a:lvl1pPr>
            <a:lvl2pPr lvl="1" marR="0" rtl="0" algn="l">
              <a:lnSpc>
                <a:spcPct val="100000"/>
              </a:lnSpc>
              <a:spcBef>
                <a:spcPts val="0"/>
              </a:spcBef>
              <a:spcAft>
                <a:spcPts val="0"/>
              </a:spcAft>
              <a:buClr>
                <a:srgbClr val="000000"/>
              </a:buClr>
              <a:buSzPts val="900"/>
              <a:buFont typeface="Arial"/>
              <a:buNone/>
              <a:defRPr b="0" i="0" sz="12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900"/>
              <a:buFont typeface="Arial"/>
              <a:buNone/>
              <a:defRPr b="0" i="0" sz="12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900"/>
              <a:buFont typeface="Arial"/>
              <a:buNone/>
              <a:defRPr b="0" i="0" sz="12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900"/>
              <a:buFont typeface="Arial"/>
              <a:buNone/>
              <a:defRPr b="0" i="0" sz="12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900"/>
              <a:buFont typeface="Arial"/>
              <a:buNone/>
              <a:defRPr b="0" i="0" sz="12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900"/>
              <a:buFont typeface="Arial"/>
              <a:buNone/>
              <a:defRPr b="0" i="0" sz="12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900"/>
              <a:buFont typeface="Arial"/>
              <a:buNone/>
              <a:defRPr b="0" i="0" sz="12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900"/>
              <a:buFont typeface="Arial"/>
              <a:buNone/>
              <a:defRPr b="0" i="0" sz="1200" u="none" cap="none" strike="noStrike">
                <a:solidFill>
                  <a:schemeClr val="dk1"/>
                </a:solidFill>
                <a:latin typeface="Calibri"/>
                <a:ea typeface="Calibri"/>
                <a:cs typeface="Calibri"/>
                <a:sym typeface="Calibri"/>
              </a:defRPr>
            </a:lvl9pPr>
          </a:lstStyle>
          <a:p/>
        </p:txBody>
      </p:sp>
      <p:sp>
        <p:nvSpPr>
          <p:cNvPr id="88" name="Google Shape;88;g2b2c63d4081_2_0"/>
          <p:cNvSpPr txBox="1"/>
          <p:nvPr>
            <p:ph idx="11" type="ftr"/>
          </p:nvPr>
        </p:nvSpPr>
        <p:spPr>
          <a:xfrm>
            <a:off x="2082800" y="4237567"/>
            <a:ext cx="1930400" cy="243417"/>
          </a:xfrm>
          <a:prstGeom prst="rect">
            <a:avLst/>
          </a:prstGeom>
          <a:noFill/>
          <a:ln>
            <a:noFill/>
          </a:ln>
        </p:spPr>
        <p:txBody>
          <a:bodyPr anchorCtr="0" anchor="ctr" bIns="30475" lIns="60950" spcFirstLastPara="1" rIns="60950" wrap="square" tIns="30475">
            <a:noAutofit/>
          </a:bodyPr>
          <a:lstStyle>
            <a:lvl1pPr lvl="0" marR="0" rtl="0" algn="ctr">
              <a:lnSpc>
                <a:spcPct val="100000"/>
              </a:lnSpc>
              <a:spcBef>
                <a:spcPts val="0"/>
              </a:spcBef>
              <a:spcAft>
                <a:spcPts val="0"/>
              </a:spcAft>
              <a:buClr>
                <a:srgbClr val="000000"/>
              </a:buClr>
              <a:buSzPts val="900"/>
              <a:buFont typeface="Arial"/>
              <a:buNone/>
              <a:defRPr b="0" i="0" sz="800" u="none" cap="none" strike="noStrike">
                <a:solidFill>
                  <a:srgbClr val="888888"/>
                </a:solidFill>
                <a:latin typeface="Calibri"/>
                <a:ea typeface="Calibri"/>
                <a:cs typeface="Calibri"/>
                <a:sym typeface="Calibri"/>
              </a:defRPr>
            </a:lvl1pPr>
            <a:lvl2pPr lvl="1" marR="0" rtl="0" algn="l">
              <a:lnSpc>
                <a:spcPct val="100000"/>
              </a:lnSpc>
              <a:spcBef>
                <a:spcPts val="0"/>
              </a:spcBef>
              <a:spcAft>
                <a:spcPts val="0"/>
              </a:spcAft>
              <a:buClr>
                <a:srgbClr val="000000"/>
              </a:buClr>
              <a:buSzPts val="900"/>
              <a:buFont typeface="Arial"/>
              <a:buNone/>
              <a:defRPr b="0" i="0" sz="12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900"/>
              <a:buFont typeface="Arial"/>
              <a:buNone/>
              <a:defRPr b="0" i="0" sz="12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900"/>
              <a:buFont typeface="Arial"/>
              <a:buNone/>
              <a:defRPr b="0" i="0" sz="12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900"/>
              <a:buFont typeface="Arial"/>
              <a:buNone/>
              <a:defRPr b="0" i="0" sz="12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900"/>
              <a:buFont typeface="Arial"/>
              <a:buNone/>
              <a:defRPr b="0" i="0" sz="12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900"/>
              <a:buFont typeface="Arial"/>
              <a:buNone/>
              <a:defRPr b="0" i="0" sz="12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900"/>
              <a:buFont typeface="Arial"/>
              <a:buNone/>
              <a:defRPr b="0" i="0" sz="12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900"/>
              <a:buFont typeface="Arial"/>
              <a:buNone/>
              <a:defRPr b="0" i="0" sz="1200" u="none" cap="none" strike="noStrike">
                <a:solidFill>
                  <a:schemeClr val="dk1"/>
                </a:solidFill>
                <a:latin typeface="Calibri"/>
                <a:ea typeface="Calibri"/>
                <a:cs typeface="Calibri"/>
                <a:sym typeface="Calibri"/>
              </a:defRPr>
            </a:lvl9pPr>
          </a:lstStyle>
          <a:p/>
        </p:txBody>
      </p:sp>
      <p:sp>
        <p:nvSpPr>
          <p:cNvPr id="89" name="Google Shape;89;g2b2c63d4081_2_0"/>
          <p:cNvSpPr txBox="1"/>
          <p:nvPr>
            <p:ph idx="12" type="sldNum"/>
          </p:nvPr>
        </p:nvSpPr>
        <p:spPr>
          <a:xfrm>
            <a:off x="4368800" y="4237567"/>
            <a:ext cx="1422400" cy="243417"/>
          </a:xfrm>
          <a:prstGeom prst="rect">
            <a:avLst/>
          </a:prstGeom>
          <a:noFill/>
          <a:ln>
            <a:noFill/>
          </a:ln>
        </p:spPr>
        <p:txBody>
          <a:bodyPr anchorCtr="0" anchor="ctr" bIns="30475" lIns="60950" spcFirstLastPara="1" rIns="60950" wrap="square" tIns="30475">
            <a:noAutofit/>
          </a:bodyPr>
          <a:lstStyle>
            <a:lvl1pPr indent="0" lvl="0" marL="0" marR="0" rtl="0" algn="r">
              <a:lnSpc>
                <a:spcPct val="100000"/>
              </a:lnSpc>
              <a:spcBef>
                <a:spcPts val="0"/>
              </a:spcBef>
              <a:spcAft>
                <a:spcPts val="0"/>
              </a:spcAft>
              <a:buClr>
                <a:srgbClr val="000000"/>
              </a:buClr>
              <a:buSzPts val="800"/>
              <a:buFont typeface="Arial"/>
              <a:buNone/>
              <a:defRPr b="0" i="0" sz="800" u="none" cap="none" strike="noStrike">
                <a:solidFill>
                  <a:srgbClr val="888888"/>
                </a:solidFill>
                <a:latin typeface="Calibri"/>
                <a:ea typeface="Calibri"/>
                <a:cs typeface="Calibri"/>
                <a:sym typeface="Calibri"/>
              </a:defRPr>
            </a:lvl1pPr>
            <a:lvl2pPr indent="0" lvl="1" marL="0" marR="0" rtl="0" algn="r">
              <a:lnSpc>
                <a:spcPct val="100000"/>
              </a:lnSpc>
              <a:spcBef>
                <a:spcPts val="0"/>
              </a:spcBef>
              <a:spcAft>
                <a:spcPts val="0"/>
              </a:spcAft>
              <a:buClr>
                <a:srgbClr val="000000"/>
              </a:buClr>
              <a:buSzPts val="800"/>
              <a:buFont typeface="Arial"/>
              <a:buNone/>
              <a:defRPr b="0" i="0" sz="800" u="none" cap="none" strike="noStrike">
                <a:solidFill>
                  <a:srgbClr val="888888"/>
                </a:solidFill>
                <a:latin typeface="Calibri"/>
                <a:ea typeface="Calibri"/>
                <a:cs typeface="Calibri"/>
                <a:sym typeface="Calibri"/>
              </a:defRPr>
            </a:lvl2pPr>
            <a:lvl3pPr indent="0" lvl="2" marL="0" marR="0" rtl="0" algn="r">
              <a:lnSpc>
                <a:spcPct val="100000"/>
              </a:lnSpc>
              <a:spcBef>
                <a:spcPts val="0"/>
              </a:spcBef>
              <a:spcAft>
                <a:spcPts val="0"/>
              </a:spcAft>
              <a:buClr>
                <a:srgbClr val="000000"/>
              </a:buClr>
              <a:buSzPts val="800"/>
              <a:buFont typeface="Arial"/>
              <a:buNone/>
              <a:defRPr b="0" i="0" sz="800" u="none" cap="none" strike="noStrike">
                <a:solidFill>
                  <a:srgbClr val="888888"/>
                </a:solidFill>
                <a:latin typeface="Calibri"/>
                <a:ea typeface="Calibri"/>
                <a:cs typeface="Calibri"/>
                <a:sym typeface="Calibri"/>
              </a:defRPr>
            </a:lvl3pPr>
            <a:lvl4pPr indent="0" lvl="3" marL="0" marR="0" rtl="0" algn="r">
              <a:lnSpc>
                <a:spcPct val="100000"/>
              </a:lnSpc>
              <a:spcBef>
                <a:spcPts val="0"/>
              </a:spcBef>
              <a:spcAft>
                <a:spcPts val="0"/>
              </a:spcAft>
              <a:buClr>
                <a:srgbClr val="000000"/>
              </a:buClr>
              <a:buSzPts val="800"/>
              <a:buFont typeface="Arial"/>
              <a:buNone/>
              <a:defRPr b="0" i="0" sz="800" u="none" cap="none" strike="noStrike">
                <a:solidFill>
                  <a:srgbClr val="888888"/>
                </a:solidFill>
                <a:latin typeface="Calibri"/>
                <a:ea typeface="Calibri"/>
                <a:cs typeface="Calibri"/>
                <a:sym typeface="Calibri"/>
              </a:defRPr>
            </a:lvl4pPr>
            <a:lvl5pPr indent="0" lvl="4" marL="0" marR="0" rtl="0" algn="r">
              <a:lnSpc>
                <a:spcPct val="100000"/>
              </a:lnSpc>
              <a:spcBef>
                <a:spcPts val="0"/>
              </a:spcBef>
              <a:spcAft>
                <a:spcPts val="0"/>
              </a:spcAft>
              <a:buClr>
                <a:srgbClr val="000000"/>
              </a:buClr>
              <a:buSzPts val="800"/>
              <a:buFont typeface="Arial"/>
              <a:buNone/>
              <a:defRPr b="0" i="0" sz="800" u="none" cap="none" strike="noStrike">
                <a:solidFill>
                  <a:srgbClr val="888888"/>
                </a:solidFill>
                <a:latin typeface="Calibri"/>
                <a:ea typeface="Calibri"/>
                <a:cs typeface="Calibri"/>
                <a:sym typeface="Calibri"/>
              </a:defRPr>
            </a:lvl5pPr>
            <a:lvl6pPr indent="0" lvl="5" marL="0" marR="0" rtl="0" algn="r">
              <a:lnSpc>
                <a:spcPct val="100000"/>
              </a:lnSpc>
              <a:spcBef>
                <a:spcPts val="0"/>
              </a:spcBef>
              <a:spcAft>
                <a:spcPts val="0"/>
              </a:spcAft>
              <a:buClr>
                <a:srgbClr val="000000"/>
              </a:buClr>
              <a:buSzPts val="800"/>
              <a:buFont typeface="Arial"/>
              <a:buNone/>
              <a:defRPr b="0" i="0" sz="800" u="none" cap="none" strike="noStrike">
                <a:solidFill>
                  <a:srgbClr val="888888"/>
                </a:solidFill>
                <a:latin typeface="Calibri"/>
                <a:ea typeface="Calibri"/>
                <a:cs typeface="Calibri"/>
                <a:sym typeface="Calibri"/>
              </a:defRPr>
            </a:lvl6pPr>
            <a:lvl7pPr indent="0" lvl="6" marL="0" marR="0" rtl="0" algn="r">
              <a:lnSpc>
                <a:spcPct val="100000"/>
              </a:lnSpc>
              <a:spcBef>
                <a:spcPts val="0"/>
              </a:spcBef>
              <a:spcAft>
                <a:spcPts val="0"/>
              </a:spcAft>
              <a:buClr>
                <a:srgbClr val="000000"/>
              </a:buClr>
              <a:buSzPts val="800"/>
              <a:buFont typeface="Arial"/>
              <a:buNone/>
              <a:defRPr b="0" i="0" sz="800" u="none" cap="none" strike="noStrike">
                <a:solidFill>
                  <a:srgbClr val="888888"/>
                </a:solidFill>
                <a:latin typeface="Calibri"/>
                <a:ea typeface="Calibri"/>
                <a:cs typeface="Calibri"/>
                <a:sym typeface="Calibri"/>
              </a:defRPr>
            </a:lvl7pPr>
            <a:lvl8pPr indent="0" lvl="7" marL="0" marR="0" rtl="0" algn="r">
              <a:lnSpc>
                <a:spcPct val="100000"/>
              </a:lnSpc>
              <a:spcBef>
                <a:spcPts val="0"/>
              </a:spcBef>
              <a:spcAft>
                <a:spcPts val="0"/>
              </a:spcAft>
              <a:buClr>
                <a:srgbClr val="000000"/>
              </a:buClr>
              <a:buSzPts val="800"/>
              <a:buFont typeface="Arial"/>
              <a:buNone/>
              <a:defRPr b="0" i="0" sz="800" u="none" cap="none" strike="noStrike">
                <a:solidFill>
                  <a:srgbClr val="888888"/>
                </a:solidFill>
                <a:latin typeface="Calibri"/>
                <a:ea typeface="Calibri"/>
                <a:cs typeface="Calibri"/>
                <a:sym typeface="Calibri"/>
              </a:defRPr>
            </a:lvl8pPr>
            <a:lvl9pPr indent="0" lvl="8" marL="0" marR="0" rtl="0" algn="r">
              <a:lnSpc>
                <a:spcPct val="100000"/>
              </a:lnSpc>
              <a:spcBef>
                <a:spcPts val="0"/>
              </a:spcBef>
              <a:spcAft>
                <a:spcPts val="0"/>
              </a:spcAft>
              <a:buClr>
                <a:srgbClr val="000000"/>
              </a:buClr>
              <a:buSzPts val="800"/>
              <a:buFont typeface="Arial"/>
              <a:buNone/>
              <a:defRPr b="0" i="0" sz="8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 accent1="accent1" accent2="accent2" accent3="accent3" accent4="accent4" accent5="accent5" accent6="accent6" bg1="lt1" bg2="dk2" tx1="dk1" tx2="lt2" folHlink="folHlink" hlink="hlink"/>
  <p:sldLayoutIdLst>
    <p:sldLayoutId id="2147483667" r:id="rId1"/>
    <p:sldLayoutId id="2147483668" r:id="rId2"/>
    <p:sldLayoutId id="2147483669" r:id="rId3"/>
    <p:sldLayoutId id="2147483670" r:id="rId4"/>
    <p:sldLayoutId id="2147483671" r:id="rId5"/>
    <p:sldLayoutId id="2147483672" r:id="rId6"/>
    <p:sldLayoutId id="2147483673" r:id="rId7"/>
    <p:sldLayoutId id="2147483674" r:id="rId8"/>
    <p:sldLayoutId id="2147483675" r:id="rId9"/>
    <p:sldLayoutId id="2147483676" r:id="rId10"/>
    <p:sldLayoutId id="2147483677" r:id="rId11"/>
    <p:sldLayoutId id="2147483678" r:id="rId12"/>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8.xml"/><Relationship Id="rId2" Type="http://schemas.openxmlformats.org/officeDocument/2006/relationships/notesSlide" Target="../notesSlides/notesSlide1.xml"/><Relationship Id="rId3" Type="http://schemas.openxmlformats.org/officeDocument/2006/relationships/image" Target="../media/image7.jpg"/><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8.xml"/><Relationship Id="rId2" Type="http://schemas.openxmlformats.org/officeDocument/2006/relationships/notesSlide" Target="../notesSlides/notesSlide2.xml"/><Relationship Id="rId3" Type="http://schemas.openxmlformats.org/officeDocument/2006/relationships/image" Target="../media/image9.jpg"/><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8.xml"/><Relationship Id="rId2" Type="http://schemas.openxmlformats.org/officeDocument/2006/relationships/notesSlide" Target="../notesSlides/notesSlide3.xml"/><Relationship Id="rId3" Type="http://schemas.openxmlformats.org/officeDocument/2006/relationships/image" Target="../media/image24.jpg"/><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8.xml"/><Relationship Id="rId2" Type="http://schemas.openxmlformats.org/officeDocument/2006/relationships/notesSlide" Target="../notesSlides/notesSlide4.xml"/><Relationship Id="rId3" Type="http://schemas.openxmlformats.org/officeDocument/2006/relationships/image" Target="../media/image2.png"/><Relationship Id="rId4" Type="http://schemas.openxmlformats.org/officeDocument/2006/relationships/image" Target="../media/image10.png"/><Relationship Id="rId5" Type="http://schemas.openxmlformats.org/officeDocument/2006/relationships/image" Target="../media/image11.png"/><Relationship Id="rId6" Type="http://schemas.openxmlformats.org/officeDocument/2006/relationships/image" Target="../media/image5.png"/><Relationship Id="rId7" Type="http://schemas.openxmlformats.org/officeDocument/2006/relationships/image" Target="../media/image8.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8.xml"/><Relationship Id="rId2" Type="http://schemas.openxmlformats.org/officeDocument/2006/relationships/notesSlide" Target="../notesSlides/notesSlide5.xml"/><Relationship Id="rId3" Type="http://schemas.openxmlformats.org/officeDocument/2006/relationships/image" Target="../media/image22.jpg"/><Relationship Id="rId4" Type="http://schemas.openxmlformats.org/officeDocument/2006/relationships/image" Target="../media/image4.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9.xml"/><Relationship Id="rId2" Type="http://schemas.openxmlformats.org/officeDocument/2006/relationships/notesSlide" Target="../notesSlides/notesSlide6.xml"/><Relationship Id="rId3" Type="http://schemas.openxmlformats.org/officeDocument/2006/relationships/image" Target="../media/image6.png"/><Relationship Id="rId4" Type="http://schemas.openxmlformats.org/officeDocument/2006/relationships/image" Target="../media/image20.png"/><Relationship Id="rId5" Type="http://schemas.openxmlformats.org/officeDocument/2006/relationships/image" Target="../media/image17.png"/><Relationship Id="rId6" Type="http://schemas.openxmlformats.org/officeDocument/2006/relationships/image" Target="../media/image14.jp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9.xml"/><Relationship Id="rId2" Type="http://schemas.openxmlformats.org/officeDocument/2006/relationships/notesSlide" Target="../notesSlides/notesSlide7.xml"/><Relationship Id="rId3" Type="http://schemas.openxmlformats.org/officeDocument/2006/relationships/image" Target="../media/image6.png"/><Relationship Id="rId4" Type="http://schemas.openxmlformats.org/officeDocument/2006/relationships/image" Target="../media/image20.png"/></Relationships>
</file>

<file path=ppt/slides/_rels/slide8.xml.rels><?xml version="1.0" encoding="UTF-8" standalone="yes"?><Relationships xmlns="http://schemas.openxmlformats.org/package/2006/relationships"><Relationship Id="rId11" Type="http://schemas.openxmlformats.org/officeDocument/2006/relationships/image" Target="../media/image13.jpg"/><Relationship Id="rId10" Type="http://schemas.openxmlformats.org/officeDocument/2006/relationships/image" Target="../media/image21.jpg"/><Relationship Id="rId1" Type="http://schemas.openxmlformats.org/officeDocument/2006/relationships/slideLayout" Target="../slideLayouts/slideLayout29.xml"/><Relationship Id="rId2" Type="http://schemas.openxmlformats.org/officeDocument/2006/relationships/notesSlide" Target="../notesSlides/notesSlide8.xml"/><Relationship Id="rId3" Type="http://schemas.openxmlformats.org/officeDocument/2006/relationships/image" Target="../media/image6.png"/><Relationship Id="rId4" Type="http://schemas.openxmlformats.org/officeDocument/2006/relationships/image" Target="../media/image20.png"/><Relationship Id="rId9" Type="http://schemas.openxmlformats.org/officeDocument/2006/relationships/image" Target="../media/image18.jpg"/><Relationship Id="rId5" Type="http://schemas.openxmlformats.org/officeDocument/2006/relationships/image" Target="../media/image17.png"/><Relationship Id="rId6" Type="http://schemas.openxmlformats.org/officeDocument/2006/relationships/image" Target="../media/image16.png"/><Relationship Id="rId7" Type="http://schemas.openxmlformats.org/officeDocument/2006/relationships/image" Target="../media/image19.png"/><Relationship Id="rId8" Type="http://schemas.openxmlformats.org/officeDocument/2006/relationships/image" Target="../media/image15.jp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9.xml"/><Relationship Id="rId3" Type="http://schemas.openxmlformats.org/officeDocument/2006/relationships/image" Target="../media/image20.png"/><Relationship Id="rId4" Type="http://schemas.openxmlformats.org/officeDocument/2006/relationships/image" Target="../media/image23.png"/><Relationship Id="rId5" Type="http://schemas.openxmlformats.org/officeDocument/2006/relationships/hyperlink" Target="https://forms.gle/QMRJ5s44GxsZGoBS8" TargetMode="Externa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4F4F4"/>
        </a:solidFill>
      </p:bgPr>
    </p:bg>
    <p:spTree>
      <p:nvGrpSpPr>
        <p:cNvPr id="177" name="Shape 177"/>
        <p:cNvGrpSpPr/>
        <p:nvPr/>
      </p:nvGrpSpPr>
      <p:grpSpPr>
        <a:xfrm>
          <a:off x="0" y="0"/>
          <a:ext cx="0" cy="0"/>
          <a:chOff x="0" y="0"/>
          <a:chExt cx="0" cy="0"/>
        </a:xfrm>
      </p:grpSpPr>
      <p:pic>
        <p:nvPicPr>
          <p:cNvPr id="178" name="Google Shape;178;g2b2c63d4081_2_75"/>
          <p:cNvPicPr preferRelativeResize="0"/>
          <p:nvPr/>
        </p:nvPicPr>
        <p:blipFill rotWithShape="1">
          <a:blip r:embed="rId3">
            <a:alphaModFix/>
          </a:blip>
          <a:srcRect b="2303" l="39512" r="9992" t="2121"/>
          <a:stretch/>
        </p:blipFill>
        <p:spPr>
          <a:xfrm>
            <a:off x="6871575" y="0"/>
            <a:ext cx="5434725" cy="6858002"/>
          </a:xfrm>
          <a:prstGeom prst="rect">
            <a:avLst/>
          </a:prstGeom>
          <a:noFill/>
          <a:ln>
            <a:noFill/>
          </a:ln>
        </p:spPr>
      </p:pic>
      <p:grpSp>
        <p:nvGrpSpPr>
          <p:cNvPr id="179" name="Google Shape;179;g2b2c63d4081_2_75"/>
          <p:cNvGrpSpPr/>
          <p:nvPr/>
        </p:nvGrpSpPr>
        <p:grpSpPr>
          <a:xfrm>
            <a:off x="197100" y="2141894"/>
            <a:ext cx="6690756" cy="2218337"/>
            <a:chOff x="-1" y="0"/>
            <a:chExt cx="3596724" cy="1192503"/>
          </a:xfrm>
        </p:grpSpPr>
        <p:sp>
          <p:nvSpPr>
            <p:cNvPr id="180" name="Google Shape;180;g2b2c63d4081_2_75"/>
            <p:cNvSpPr/>
            <p:nvPr/>
          </p:nvSpPr>
          <p:spPr>
            <a:xfrm>
              <a:off x="0" y="0"/>
              <a:ext cx="3596723" cy="1192439"/>
            </a:xfrm>
            <a:custGeom>
              <a:rect b="b" l="l" r="r" t="t"/>
              <a:pathLst>
                <a:path extrusionOk="0" h="1192439" w="3596723">
                  <a:moveTo>
                    <a:pt x="0" y="0"/>
                  </a:moveTo>
                  <a:lnTo>
                    <a:pt x="3596723" y="0"/>
                  </a:lnTo>
                  <a:lnTo>
                    <a:pt x="3596723" y="1192439"/>
                  </a:lnTo>
                  <a:lnTo>
                    <a:pt x="0" y="1192439"/>
                  </a:lnTo>
                  <a:close/>
                </a:path>
              </a:pathLst>
            </a:custGeom>
            <a:solidFill>
              <a:srgbClr val="000000">
                <a:alpha val="0"/>
              </a:srgbClr>
            </a:solidFill>
            <a:ln cap="sq" cmpd="sng" w="38100">
              <a:solidFill>
                <a:srgbClr val="000000"/>
              </a:solidFill>
              <a:prstDash val="solid"/>
              <a:miter lim="8000"/>
              <a:headEnd len="sm" w="sm" type="none"/>
              <a:tailEnd len="sm" w="sm" type="none"/>
            </a:ln>
          </p:spPr>
        </p:sp>
        <p:sp>
          <p:nvSpPr>
            <p:cNvPr id="181" name="Google Shape;181;g2b2c63d4081_2_75"/>
            <p:cNvSpPr txBox="1"/>
            <p:nvPr/>
          </p:nvSpPr>
          <p:spPr>
            <a:xfrm>
              <a:off x="-1" y="3"/>
              <a:ext cx="3596700" cy="1192500"/>
            </a:xfrm>
            <a:prstGeom prst="rect">
              <a:avLst/>
            </a:prstGeom>
            <a:noFill/>
            <a:ln>
              <a:noFill/>
            </a:ln>
          </p:spPr>
          <p:txBody>
            <a:bodyPr anchorCtr="0" anchor="ctr" bIns="33875" lIns="33875" spcFirstLastPara="1" rIns="33875" wrap="square" tIns="33875">
              <a:noAutofit/>
            </a:bodyPr>
            <a:lstStyle/>
            <a:p>
              <a:pPr indent="0" lvl="0" marL="0" rtl="0" algn="ctr">
                <a:spcBef>
                  <a:spcPts val="1200"/>
                </a:spcBef>
                <a:spcAft>
                  <a:spcPts val="0"/>
                </a:spcAft>
                <a:buClr>
                  <a:schemeClr val="dk1"/>
                </a:buClr>
                <a:buSzPts val="1100"/>
                <a:buFont typeface="Arial"/>
                <a:buNone/>
              </a:pPr>
              <a:r>
                <a:rPr lang="en-US" sz="3700">
                  <a:solidFill>
                    <a:schemeClr val="dk1"/>
                  </a:solidFill>
                  <a:latin typeface="Barlow Black"/>
                  <a:ea typeface="Barlow Black"/>
                  <a:cs typeface="Barlow Black"/>
                  <a:sym typeface="Barlow Black"/>
                </a:rPr>
                <a:t>Hollyland Product Training</a:t>
              </a:r>
              <a:endParaRPr sz="3700">
                <a:solidFill>
                  <a:schemeClr val="dk1"/>
                </a:solidFill>
                <a:latin typeface="Barlow Black"/>
                <a:ea typeface="Barlow Black"/>
                <a:cs typeface="Barlow Black"/>
                <a:sym typeface="Barlow Black"/>
              </a:endParaRPr>
            </a:p>
            <a:p>
              <a:pPr indent="0" lvl="0" marL="0" rtl="0" algn="ctr">
                <a:spcBef>
                  <a:spcPts val="1200"/>
                </a:spcBef>
                <a:spcAft>
                  <a:spcPts val="0"/>
                </a:spcAft>
                <a:buClr>
                  <a:schemeClr val="dk1"/>
                </a:buClr>
                <a:buSzPts val="1100"/>
                <a:buFont typeface="Arial"/>
                <a:buNone/>
              </a:pPr>
              <a:r>
                <a:rPr lang="en-US" sz="2800">
                  <a:solidFill>
                    <a:schemeClr val="dk1"/>
                  </a:solidFill>
                  <a:latin typeface="Barlow Black"/>
                  <a:ea typeface="Barlow Black"/>
                  <a:cs typeface="Barlow Black"/>
                  <a:sym typeface="Barlow Black"/>
                </a:rPr>
                <a:t>&amp;</a:t>
              </a:r>
              <a:endParaRPr sz="2800">
                <a:solidFill>
                  <a:schemeClr val="dk1"/>
                </a:solidFill>
                <a:latin typeface="Barlow Black"/>
                <a:ea typeface="Barlow Black"/>
                <a:cs typeface="Barlow Black"/>
                <a:sym typeface="Barlow Black"/>
              </a:endParaRPr>
            </a:p>
            <a:p>
              <a:pPr indent="0" lvl="0" marL="0" rtl="0" algn="ctr">
                <a:spcBef>
                  <a:spcPts val="1200"/>
                </a:spcBef>
                <a:spcAft>
                  <a:spcPts val="1200"/>
                </a:spcAft>
                <a:buClr>
                  <a:schemeClr val="dk1"/>
                </a:buClr>
                <a:buSzPts val="1100"/>
                <a:buFont typeface="Arial"/>
                <a:buNone/>
              </a:pPr>
              <a:r>
                <a:rPr lang="en-US" sz="3700">
                  <a:solidFill>
                    <a:schemeClr val="dk1"/>
                  </a:solidFill>
                  <a:latin typeface="Barlow Black"/>
                  <a:ea typeface="Barlow Black"/>
                  <a:cs typeface="Barlow Black"/>
                  <a:sym typeface="Barlow Black"/>
                </a:rPr>
                <a:t>Demo Day Event Proposal</a:t>
              </a:r>
              <a:endParaRPr sz="3700">
                <a:solidFill>
                  <a:schemeClr val="dk1"/>
                </a:solidFill>
                <a:latin typeface="Barlow Black"/>
                <a:ea typeface="Barlow Black"/>
                <a:cs typeface="Barlow Black"/>
                <a:sym typeface="Barlow Black"/>
              </a:endParaRPr>
            </a:p>
          </p:txBody>
        </p:sp>
      </p:grpSp>
      <p:sp>
        <p:nvSpPr>
          <p:cNvPr id="182" name="Google Shape;182;g2b2c63d4081_2_75"/>
          <p:cNvSpPr/>
          <p:nvPr/>
        </p:nvSpPr>
        <p:spPr>
          <a:xfrm>
            <a:off x="318190" y="349377"/>
            <a:ext cx="962271" cy="748857"/>
          </a:xfrm>
          <a:custGeom>
            <a:rect b="b" l="l" r="r" t="t"/>
            <a:pathLst>
              <a:path extrusionOk="0" h="1121883" w="1441605">
                <a:moveTo>
                  <a:pt x="0" y="0"/>
                </a:moveTo>
                <a:lnTo>
                  <a:pt x="1441604" y="0"/>
                </a:lnTo>
                <a:lnTo>
                  <a:pt x="1441604" y="1121882"/>
                </a:lnTo>
                <a:lnTo>
                  <a:pt x="0" y="1121882"/>
                </a:lnTo>
                <a:lnTo>
                  <a:pt x="0" y="0"/>
                </a:lnTo>
                <a:close/>
              </a:path>
            </a:pathLst>
          </a:custGeom>
          <a:blipFill rotWithShape="1">
            <a:blip r:embed="rId4">
              <a:alphaModFix/>
            </a:blip>
            <a:stretch>
              <a:fillRect b="0" l="0" r="0" t="0"/>
            </a:stretch>
          </a:blipFill>
          <a:ln>
            <a:noFill/>
          </a:ln>
        </p:spPr>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6" name="Shape 186"/>
        <p:cNvGrpSpPr/>
        <p:nvPr/>
      </p:nvGrpSpPr>
      <p:grpSpPr>
        <a:xfrm>
          <a:off x="0" y="0"/>
          <a:ext cx="0" cy="0"/>
          <a:chOff x="0" y="0"/>
          <a:chExt cx="0" cy="0"/>
        </a:xfrm>
      </p:grpSpPr>
      <p:pic>
        <p:nvPicPr>
          <p:cNvPr id="187" name="Google Shape;187;g2b2c63d4081_2_85"/>
          <p:cNvPicPr preferRelativeResize="0"/>
          <p:nvPr/>
        </p:nvPicPr>
        <p:blipFill rotWithShape="1">
          <a:blip r:embed="rId3">
            <a:alphaModFix/>
          </a:blip>
          <a:srcRect b="3910" l="37019" r="20740" t="0"/>
          <a:stretch/>
        </p:blipFill>
        <p:spPr>
          <a:xfrm>
            <a:off x="7669850" y="0"/>
            <a:ext cx="4522150" cy="6858002"/>
          </a:xfrm>
          <a:prstGeom prst="rect">
            <a:avLst/>
          </a:prstGeom>
          <a:noFill/>
          <a:ln>
            <a:noFill/>
          </a:ln>
        </p:spPr>
      </p:pic>
      <p:cxnSp>
        <p:nvCxnSpPr>
          <p:cNvPr id="188" name="Google Shape;188;g2b2c63d4081_2_85"/>
          <p:cNvCxnSpPr/>
          <p:nvPr/>
        </p:nvCxnSpPr>
        <p:spPr>
          <a:xfrm>
            <a:off x="685800" y="1366402"/>
            <a:ext cx="782327" cy="0"/>
          </a:xfrm>
          <a:prstGeom prst="straightConnector1">
            <a:avLst/>
          </a:prstGeom>
          <a:noFill/>
          <a:ln cap="flat" cmpd="sng" w="104775">
            <a:solidFill>
              <a:srgbClr val="000000"/>
            </a:solidFill>
            <a:prstDash val="solid"/>
            <a:round/>
            <a:headEnd len="sm" w="sm" type="none"/>
            <a:tailEnd len="sm" w="sm" type="none"/>
          </a:ln>
        </p:spPr>
      </p:cxnSp>
      <p:cxnSp>
        <p:nvCxnSpPr>
          <p:cNvPr id="189" name="Google Shape;189;g2b2c63d4081_2_85"/>
          <p:cNvCxnSpPr/>
          <p:nvPr/>
        </p:nvCxnSpPr>
        <p:spPr>
          <a:xfrm>
            <a:off x="10902202" y="6102350"/>
            <a:ext cx="603998" cy="0"/>
          </a:xfrm>
          <a:prstGeom prst="straightConnector1">
            <a:avLst/>
          </a:prstGeom>
          <a:noFill/>
          <a:ln cap="flat" cmpd="sng" w="76200">
            <a:solidFill>
              <a:srgbClr val="2B2E31"/>
            </a:solidFill>
            <a:prstDash val="solid"/>
            <a:round/>
            <a:headEnd len="sm" w="sm" type="none"/>
            <a:tailEnd len="sm" w="sm" type="none"/>
          </a:ln>
        </p:spPr>
      </p:cxnSp>
      <p:grpSp>
        <p:nvGrpSpPr>
          <p:cNvPr id="190" name="Google Shape;190;g2b2c63d4081_2_85"/>
          <p:cNvGrpSpPr/>
          <p:nvPr/>
        </p:nvGrpSpPr>
        <p:grpSpPr>
          <a:xfrm>
            <a:off x="685800" y="1553727"/>
            <a:ext cx="5583101" cy="467889"/>
            <a:chOff x="0" y="0"/>
            <a:chExt cx="2205670" cy="184845"/>
          </a:xfrm>
        </p:grpSpPr>
        <p:sp>
          <p:nvSpPr>
            <p:cNvPr id="191" name="Google Shape;191;g2b2c63d4081_2_85"/>
            <p:cNvSpPr/>
            <p:nvPr/>
          </p:nvSpPr>
          <p:spPr>
            <a:xfrm>
              <a:off x="0" y="0"/>
              <a:ext cx="2205670" cy="184845"/>
            </a:xfrm>
            <a:custGeom>
              <a:rect b="b" l="l" r="r" t="t"/>
              <a:pathLst>
                <a:path extrusionOk="0" h="184845" w="2205670">
                  <a:moveTo>
                    <a:pt x="0" y="0"/>
                  </a:moveTo>
                  <a:lnTo>
                    <a:pt x="2205670" y="0"/>
                  </a:lnTo>
                  <a:lnTo>
                    <a:pt x="2205670" y="184845"/>
                  </a:lnTo>
                  <a:lnTo>
                    <a:pt x="0" y="184845"/>
                  </a:lnTo>
                  <a:close/>
                </a:path>
              </a:pathLst>
            </a:custGeom>
            <a:solidFill>
              <a:srgbClr val="000000">
                <a:alpha val="0"/>
              </a:srgbClr>
            </a:solidFill>
            <a:ln cap="sq" cmpd="sng" w="38100">
              <a:solidFill>
                <a:srgbClr val="FFFFFF"/>
              </a:solidFill>
              <a:prstDash val="solid"/>
              <a:miter lim="8000"/>
              <a:headEnd len="sm" w="sm" type="none"/>
              <a:tailEnd len="sm" w="sm" type="none"/>
            </a:ln>
          </p:spPr>
        </p:sp>
        <p:sp>
          <p:nvSpPr>
            <p:cNvPr id="192" name="Google Shape;192;g2b2c63d4081_2_85"/>
            <p:cNvSpPr txBox="1"/>
            <p:nvPr/>
          </p:nvSpPr>
          <p:spPr>
            <a:xfrm>
              <a:off x="0" y="47625"/>
              <a:ext cx="2205670" cy="137220"/>
            </a:xfrm>
            <a:prstGeom prst="rect">
              <a:avLst/>
            </a:prstGeom>
            <a:noFill/>
            <a:ln>
              <a:noFill/>
            </a:ln>
          </p:spPr>
          <p:txBody>
            <a:bodyPr anchorCtr="0" anchor="ctr" bIns="33875" lIns="33875" spcFirstLastPara="1" rIns="33875" wrap="square" tIns="33875">
              <a:noAutofit/>
            </a:bodyPr>
            <a:lstStyle/>
            <a:p>
              <a:pPr indent="0" lvl="0" marL="0" marR="0" rtl="0" algn="l">
                <a:lnSpc>
                  <a:spcPct val="100000"/>
                </a:lnSpc>
                <a:spcBef>
                  <a:spcPts val="0"/>
                </a:spcBef>
                <a:spcAft>
                  <a:spcPts val="0"/>
                </a:spcAft>
                <a:buClr>
                  <a:srgbClr val="000000"/>
                </a:buClr>
                <a:buSzPts val="2000"/>
                <a:buFont typeface="Arial"/>
                <a:buNone/>
              </a:pPr>
              <a:r>
                <a:t/>
              </a:r>
              <a:endParaRPr b="1" i="0" sz="2200" u="none" cap="none" strike="noStrike">
                <a:solidFill>
                  <a:srgbClr val="000000"/>
                </a:solidFill>
                <a:latin typeface="Barlow"/>
                <a:ea typeface="Barlow"/>
                <a:cs typeface="Barlow"/>
                <a:sym typeface="Barlow"/>
              </a:endParaRPr>
            </a:p>
          </p:txBody>
        </p:sp>
      </p:grpSp>
      <p:sp>
        <p:nvSpPr>
          <p:cNvPr id="193" name="Google Shape;193;g2b2c63d4081_2_85"/>
          <p:cNvSpPr/>
          <p:nvPr/>
        </p:nvSpPr>
        <p:spPr>
          <a:xfrm>
            <a:off x="10987831" y="319127"/>
            <a:ext cx="922437" cy="717857"/>
          </a:xfrm>
          <a:custGeom>
            <a:rect b="b" l="l" r="r" t="t"/>
            <a:pathLst>
              <a:path extrusionOk="0" h="1076786" w="1383656">
                <a:moveTo>
                  <a:pt x="0" y="0"/>
                </a:moveTo>
                <a:lnTo>
                  <a:pt x="1383656" y="0"/>
                </a:lnTo>
                <a:lnTo>
                  <a:pt x="1383656" y="1076785"/>
                </a:lnTo>
                <a:lnTo>
                  <a:pt x="0" y="1076785"/>
                </a:lnTo>
                <a:lnTo>
                  <a:pt x="0" y="0"/>
                </a:lnTo>
                <a:close/>
              </a:path>
            </a:pathLst>
          </a:custGeom>
          <a:blipFill rotWithShape="1">
            <a:blip r:embed="rId4">
              <a:alphaModFix/>
            </a:blip>
            <a:stretch>
              <a:fillRect b="0" l="0" r="0" t="0"/>
            </a:stretch>
          </a:blipFill>
          <a:ln>
            <a:noFill/>
          </a:ln>
        </p:spPr>
      </p:sp>
      <p:sp>
        <p:nvSpPr>
          <p:cNvPr id="194" name="Google Shape;194;g2b2c63d4081_2_85"/>
          <p:cNvSpPr txBox="1"/>
          <p:nvPr/>
        </p:nvSpPr>
        <p:spPr>
          <a:xfrm>
            <a:off x="685800" y="2021625"/>
            <a:ext cx="6140400" cy="4202100"/>
          </a:xfrm>
          <a:prstGeom prst="rect">
            <a:avLst/>
          </a:prstGeom>
          <a:noFill/>
          <a:ln>
            <a:noFill/>
          </a:ln>
        </p:spPr>
        <p:txBody>
          <a:bodyPr anchorCtr="0" anchor="t" bIns="0" lIns="0" spcFirstLastPara="1" rIns="0" wrap="square" tIns="0">
            <a:spAutoFit/>
          </a:bodyPr>
          <a:lstStyle/>
          <a:p>
            <a:pPr indent="0" lvl="0" marL="0" marR="0" rtl="0" algn="just">
              <a:lnSpc>
                <a:spcPct val="150000"/>
              </a:lnSpc>
              <a:spcBef>
                <a:spcPts val="0"/>
              </a:spcBef>
              <a:spcAft>
                <a:spcPts val="0"/>
              </a:spcAft>
              <a:buClr>
                <a:srgbClr val="000000"/>
              </a:buClr>
              <a:buSzPts val="1500"/>
              <a:buFont typeface="Arial"/>
              <a:buNone/>
            </a:pPr>
            <a:r>
              <a:rPr lang="en-US" sz="2100">
                <a:latin typeface="Barlow"/>
                <a:ea typeface="Barlow"/>
                <a:cs typeface="Barlow"/>
                <a:sym typeface="Barlow"/>
              </a:rPr>
              <a:t>We are excited to invite you to an exclusive product training session designed specifically for our valued partners. </a:t>
            </a:r>
            <a:endParaRPr sz="2100">
              <a:latin typeface="Barlow"/>
              <a:ea typeface="Barlow"/>
              <a:cs typeface="Barlow"/>
              <a:sym typeface="Barlow"/>
            </a:endParaRPr>
          </a:p>
          <a:p>
            <a:pPr indent="0" lvl="0" marL="0" marR="0" rtl="0" algn="just">
              <a:lnSpc>
                <a:spcPct val="150000"/>
              </a:lnSpc>
              <a:spcBef>
                <a:spcPts val="0"/>
              </a:spcBef>
              <a:spcAft>
                <a:spcPts val="0"/>
              </a:spcAft>
              <a:buClr>
                <a:srgbClr val="000000"/>
              </a:buClr>
              <a:buSzPts val="1500"/>
              <a:buFont typeface="Arial"/>
              <a:buNone/>
            </a:pPr>
            <a:r>
              <a:t/>
            </a:r>
            <a:endParaRPr sz="2100">
              <a:latin typeface="Barlow"/>
              <a:ea typeface="Barlow"/>
              <a:cs typeface="Barlow"/>
              <a:sym typeface="Barlow"/>
            </a:endParaRPr>
          </a:p>
          <a:p>
            <a:pPr indent="0" lvl="0" marL="0" marR="0" rtl="0" algn="just">
              <a:lnSpc>
                <a:spcPct val="150000"/>
              </a:lnSpc>
              <a:spcBef>
                <a:spcPts val="0"/>
              </a:spcBef>
              <a:spcAft>
                <a:spcPts val="0"/>
              </a:spcAft>
              <a:buClr>
                <a:srgbClr val="000000"/>
              </a:buClr>
              <a:buSzPts val="1500"/>
              <a:buFont typeface="Arial"/>
              <a:buNone/>
            </a:pPr>
            <a:r>
              <a:rPr lang="en-US" sz="2100">
                <a:latin typeface="Barlow"/>
                <a:ea typeface="Barlow"/>
                <a:cs typeface="Barlow"/>
                <a:sym typeface="Barlow"/>
              </a:rPr>
              <a:t>This training will give you in-depth knowledge of our product lineup and help you better understand the key features that make Hollyland stand out in the market, and thus gain the tools needed to better showcase and sell them to your customers.</a:t>
            </a:r>
            <a:endParaRPr sz="2100">
              <a:latin typeface="Barlow"/>
              <a:ea typeface="Barlow"/>
              <a:cs typeface="Barlow"/>
              <a:sym typeface="Barlow"/>
            </a:endParaRPr>
          </a:p>
        </p:txBody>
      </p:sp>
      <p:sp>
        <p:nvSpPr>
          <p:cNvPr id="195" name="Google Shape;195;g2b2c63d4081_2_85"/>
          <p:cNvSpPr txBox="1"/>
          <p:nvPr/>
        </p:nvSpPr>
        <p:spPr>
          <a:xfrm>
            <a:off x="685800" y="735206"/>
            <a:ext cx="6629100" cy="492600"/>
          </a:xfrm>
          <a:prstGeom prst="rect">
            <a:avLst/>
          </a:prstGeom>
          <a:noFill/>
          <a:ln>
            <a:noFill/>
          </a:ln>
        </p:spPr>
        <p:txBody>
          <a:bodyPr anchorCtr="0" anchor="t" bIns="0" lIns="0" spcFirstLastPara="1" rIns="0" wrap="square" tIns="0">
            <a:spAutoFit/>
          </a:bodyPr>
          <a:lstStyle/>
          <a:p>
            <a:pPr indent="-431800" lvl="0" marL="457200" marR="0" rtl="0" algn="l">
              <a:lnSpc>
                <a:spcPct val="100000"/>
              </a:lnSpc>
              <a:spcBef>
                <a:spcPts val="0"/>
              </a:spcBef>
              <a:spcAft>
                <a:spcPts val="0"/>
              </a:spcAft>
              <a:buSzPts val="3200"/>
              <a:buFont typeface="Barlow Black"/>
              <a:buAutoNum type="arabicPeriod"/>
            </a:pPr>
            <a:r>
              <a:rPr lang="en-US" sz="3200">
                <a:latin typeface="Barlow Black"/>
                <a:ea typeface="Barlow Black"/>
                <a:cs typeface="Barlow Black"/>
                <a:sym typeface="Barlow Black"/>
              </a:rPr>
              <a:t>Hollyland Product Training</a:t>
            </a:r>
            <a:endParaRPr sz="3200">
              <a:latin typeface="Barlow Black"/>
              <a:ea typeface="Barlow Black"/>
              <a:cs typeface="Barlow Black"/>
              <a:sym typeface="Barlow Black"/>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4F4F4"/>
        </a:solidFill>
      </p:bgPr>
    </p:bg>
    <p:spTree>
      <p:nvGrpSpPr>
        <p:cNvPr id="199" name="Shape 199"/>
        <p:cNvGrpSpPr/>
        <p:nvPr/>
      </p:nvGrpSpPr>
      <p:grpSpPr>
        <a:xfrm>
          <a:off x="0" y="0"/>
          <a:ext cx="0" cy="0"/>
          <a:chOff x="0" y="0"/>
          <a:chExt cx="0" cy="0"/>
        </a:xfrm>
      </p:grpSpPr>
      <p:grpSp>
        <p:nvGrpSpPr>
          <p:cNvPr id="200" name="Google Shape;200;g2b2c63d4081_2_97"/>
          <p:cNvGrpSpPr/>
          <p:nvPr/>
        </p:nvGrpSpPr>
        <p:grpSpPr>
          <a:xfrm>
            <a:off x="9176375" y="-220475"/>
            <a:ext cx="3001869" cy="7078499"/>
            <a:chOff x="-3" y="0"/>
            <a:chExt cx="1185900" cy="2883534"/>
          </a:xfrm>
        </p:grpSpPr>
        <p:sp>
          <p:nvSpPr>
            <p:cNvPr id="201" name="Google Shape;201;g2b2c63d4081_2_97"/>
            <p:cNvSpPr/>
            <p:nvPr/>
          </p:nvSpPr>
          <p:spPr>
            <a:xfrm>
              <a:off x="0" y="0"/>
              <a:ext cx="1185889" cy="2883534"/>
            </a:xfrm>
            <a:custGeom>
              <a:rect b="b" l="l" r="r" t="t"/>
              <a:pathLst>
                <a:path extrusionOk="0" h="2883534" w="1185889">
                  <a:moveTo>
                    <a:pt x="0" y="0"/>
                  </a:moveTo>
                  <a:lnTo>
                    <a:pt x="1185889" y="0"/>
                  </a:lnTo>
                  <a:lnTo>
                    <a:pt x="1185889" y="2883534"/>
                  </a:lnTo>
                  <a:lnTo>
                    <a:pt x="0" y="2883534"/>
                  </a:lnTo>
                  <a:close/>
                </a:path>
              </a:pathLst>
            </a:custGeom>
            <a:solidFill>
              <a:srgbClr val="000000"/>
            </a:solidFill>
            <a:ln>
              <a:noFill/>
            </a:ln>
          </p:spPr>
        </p:sp>
        <p:sp>
          <p:nvSpPr>
            <p:cNvPr id="202" name="Google Shape;202;g2b2c63d4081_2_97"/>
            <p:cNvSpPr txBox="1"/>
            <p:nvPr/>
          </p:nvSpPr>
          <p:spPr>
            <a:xfrm>
              <a:off x="-3" y="87095"/>
              <a:ext cx="1185900" cy="2793600"/>
            </a:xfrm>
            <a:prstGeom prst="rect">
              <a:avLst/>
            </a:prstGeom>
            <a:noFill/>
            <a:ln>
              <a:noFill/>
            </a:ln>
          </p:spPr>
          <p:txBody>
            <a:bodyPr anchorCtr="0" anchor="ctr" bIns="33875" lIns="33875" spcFirstLastPara="1" rIns="33875" wrap="square" tIns="33875">
              <a:noAutofit/>
            </a:bodyPr>
            <a:lstStyle/>
            <a:p>
              <a:pPr indent="0" lvl="0" marL="0" marR="0" rtl="0" algn="ctr">
                <a:lnSpc>
                  <a:spcPct val="147777"/>
                </a:lnSpc>
                <a:spcBef>
                  <a:spcPts val="0"/>
                </a:spcBef>
                <a:spcAft>
                  <a:spcPts val="0"/>
                </a:spcAft>
                <a:buClr>
                  <a:srgbClr val="000000"/>
                </a:buClr>
                <a:buSzPts val="1200"/>
                <a:buFont typeface="Arial"/>
                <a:buNone/>
              </a:pPr>
              <a:r>
                <a:t/>
              </a:r>
              <a:endParaRPr b="0" i="0" sz="1200" u="none" cap="none" strike="noStrike">
                <a:solidFill>
                  <a:schemeClr val="dk1"/>
                </a:solidFill>
                <a:latin typeface="Calibri"/>
                <a:ea typeface="Calibri"/>
                <a:cs typeface="Calibri"/>
                <a:sym typeface="Calibri"/>
              </a:endParaRPr>
            </a:p>
          </p:txBody>
        </p:sp>
      </p:grpSp>
      <p:pic>
        <p:nvPicPr>
          <p:cNvPr id="203" name="Google Shape;203;g2b2c63d4081_2_97"/>
          <p:cNvPicPr preferRelativeResize="0"/>
          <p:nvPr/>
        </p:nvPicPr>
        <p:blipFill rotWithShape="1">
          <a:blip r:embed="rId3">
            <a:alphaModFix/>
          </a:blip>
          <a:srcRect b="0" l="32146" r="23150" t="0"/>
          <a:stretch/>
        </p:blipFill>
        <p:spPr>
          <a:xfrm>
            <a:off x="8088501" y="1433603"/>
            <a:ext cx="2899330" cy="4323843"/>
          </a:xfrm>
          <a:prstGeom prst="rect">
            <a:avLst/>
          </a:prstGeom>
          <a:noFill/>
          <a:ln>
            <a:noFill/>
          </a:ln>
        </p:spPr>
      </p:pic>
      <p:sp>
        <p:nvSpPr>
          <p:cNvPr id="204" name="Google Shape;204;g2b2c63d4081_2_97"/>
          <p:cNvSpPr txBox="1"/>
          <p:nvPr/>
        </p:nvSpPr>
        <p:spPr>
          <a:xfrm>
            <a:off x="1135376" y="2359100"/>
            <a:ext cx="5261100" cy="3155400"/>
          </a:xfrm>
          <a:prstGeom prst="rect">
            <a:avLst/>
          </a:prstGeom>
          <a:noFill/>
          <a:ln>
            <a:noFill/>
          </a:ln>
        </p:spPr>
        <p:txBody>
          <a:bodyPr anchorCtr="0" anchor="t" bIns="0" lIns="0" spcFirstLastPara="1" rIns="0" wrap="square" tIns="0">
            <a:spAutoFit/>
          </a:bodyPr>
          <a:lstStyle/>
          <a:p>
            <a:pPr indent="0" lvl="0" marL="0" marR="0" rtl="0" algn="just">
              <a:lnSpc>
                <a:spcPct val="200000"/>
              </a:lnSpc>
              <a:spcBef>
                <a:spcPts val="0"/>
              </a:spcBef>
              <a:spcAft>
                <a:spcPts val="0"/>
              </a:spcAft>
              <a:buClr>
                <a:srgbClr val="000000"/>
              </a:buClr>
              <a:buSzPts val="1300"/>
              <a:buFont typeface="Arial"/>
              <a:buNone/>
            </a:pPr>
            <a:r>
              <a:rPr lang="en-US" sz="2400">
                <a:solidFill>
                  <a:srgbClr val="2B2E31"/>
                </a:solidFill>
                <a:latin typeface="Barlow Black"/>
                <a:ea typeface="Barlow Black"/>
                <a:cs typeface="Barlow Black"/>
                <a:sym typeface="Barlow Black"/>
              </a:rPr>
              <a:t>KEY SESSIONS</a:t>
            </a:r>
            <a:endParaRPr sz="2400">
              <a:solidFill>
                <a:srgbClr val="2B2E31"/>
              </a:solidFill>
              <a:latin typeface="Barlow Black"/>
              <a:ea typeface="Barlow Black"/>
              <a:cs typeface="Barlow Black"/>
              <a:sym typeface="Barlow Black"/>
            </a:endParaRPr>
          </a:p>
          <a:p>
            <a:pPr indent="0" lvl="0" marL="0" rtl="0" algn="just">
              <a:lnSpc>
                <a:spcPct val="200000"/>
              </a:lnSpc>
              <a:spcBef>
                <a:spcPts val="0"/>
              </a:spcBef>
              <a:spcAft>
                <a:spcPts val="0"/>
              </a:spcAft>
              <a:buNone/>
            </a:pPr>
            <a:r>
              <a:t/>
            </a:r>
            <a:endParaRPr sz="1200">
              <a:solidFill>
                <a:srgbClr val="2B2E31"/>
              </a:solidFill>
              <a:latin typeface="Barlow"/>
              <a:ea typeface="Barlow"/>
              <a:cs typeface="Barlow"/>
              <a:sym typeface="Barlow"/>
            </a:endParaRPr>
          </a:p>
          <a:p>
            <a:pPr indent="-349250" lvl="0" marL="457200" rtl="0" algn="just">
              <a:lnSpc>
                <a:spcPct val="200000"/>
              </a:lnSpc>
              <a:spcBef>
                <a:spcPts val="0"/>
              </a:spcBef>
              <a:spcAft>
                <a:spcPts val="0"/>
              </a:spcAft>
              <a:buClr>
                <a:srgbClr val="2B2E31"/>
              </a:buClr>
              <a:buSzPts val="1900"/>
              <a:buFont typeface="Barlow"/>
              <a:buAutoNum type="arabicPeriod"/>
            </a:pPr>
            <a:r>
              <a:rPr b="1" lang="en-US" sz="1900">
                <a:solidFill>
                  <a:srgbClr val="2B2E31"/>
                </a:solidFill>
                <a:latin typeface="Barlow"/>
                <a:ea typeface="Barlow"/>
                <a:cs typeface="Barlow"/>
                <a:sym typeface="Barlow"/>
              </a:rPr>
              <a:t>Hollyland Product Portfolio</a:t>
            </a:r>
            <a:endParaRPr b="1" sz="1900">
              <a:solidFill>
                <a:srgbClr val="2B2E31"/>
              </a:solidFill>
              <a:latin typeface="Barlow"/>
              <a:ea typeface="Barlow"/>
              <a:cs typeface="Barlow"/>
              <a:sym typeface="Barlow"/>
            </a:endParaRPr>
          </a:p>
          <a:p>
            <a:pPr indent="-349250" lvl="0" marL="457200" rtl="0" algn="just">
              <a:lnSpc>
                <a:spcPct val="200000"/>
              </a:lnSpc>
              <a:spcBef>
                <a:spcPts val="0"/>
              </a:spcBef>
              <a:spcAft>
                <a:spcPts val="0"/>
              </a:spcAft>
              <a:buClr>
                <a:srgbClr val="2B2E31"/>
              </a:buClr>
              <a:buSzPts val="1900"/>
              <a:buFont typeface="Barlow"/>
              <a:buAutoNum type="arabicPeriod"/>
            </a:pPr>
            <a:r>
              <a:rPr b="1" lang="en-US" sz="1900">
                <a:solidFill>
                  <a:srgbClr val="2B2E31"/>
                </a:solidFill>
                <a:latin typeface="Barlow"/>
                <a:ea typeface="Barlow"/>
                <a:cs typeface="Barlow"/>
                <a:sym typeface="Barlow"/>
              </a:rPr>
              <a:t>Product Selling Points</a:t>
            </a:r>
            <a:endParaRPr b="1" sz="1900">
              <a:solidFill>
                <a:srgbClr val="2B2E31"/>
              </a:solidFill>
              <a:latin typeface="Barlow"/>
              <a:ea typeface="Barlow"/>
              <a:cs typeface="Barlow"/>
              <a:sym typeface="Barlow"/>
            </a:endParaRPr>
          </a:p>
          <a:p>
            <a:pPr indent="-349250" lvl="0" marL="457200" rtl="0" algn="just">
              <a:lnSpc>
                <a:spcPct val="200000"/>
              </a:lnSpc>
              <a:spcBef>
                <a:spcPts val="0"/>
              </a:spcBef>
              <a:spcAft>
                <a:spcPts val="0"/>
              </a:spcAft>
              <a:buClr>
                <a:srgbClr val="2B2E31"/>
              </a:buClr>
              <a:buSzPts val="1900"/>
              <a:buFont typeface="Barlow"/>
              <a:buAutoNum type="arabicPeriod"/>
            </a:pPr>
            <a:r>
              <a:rPr b="1" lang="en-US" sz="1900">
                <a:solidFill>
                  <a:srgbClr val="2B2E31"/>
                </a:solidFill>
                <a:latin typeface="Barlow"/>
                <a:ea typeface="Barlow"/>
                <a:cs typeface="Barlow"/>
                <a:sym typeface="Barlow"/>
              </a:rPr>
              <a:t>Competitive Products Comparison</a:t>
            </a:r>
            <a:endParaRPr b="1" sz="1900">
              <a:solidFill>
                <a:srgbClr val="2B2E31"/>
              </a:solidFill>
              <a:latin typeface="Barlow"/>
              <a:ea typeface="Barlow"/>
              <a:cs typeface="Barlow"/>
              <a:sym typeface="Barlow"/>
            </a:endParaRPr>
          </a:p>
          <a:p>
            <a:pPr indent="-349250" lvl="0" marL="457200" marR="0" rtl="0" algn="just">
              <a:lnSpc>
                <a:spcPct val="200000"/>
              </a:lnSpc>
              <a:spcBef>
                <a:spcPts val="0"/>
              </a:spcBef>
              <a:spcAft>
                <a:spcPts val="0"/>
              </a:spcAft>
              <a:buClr>
                <a:srgbClr val="2B2E31"/>
              </a:buClr>
              <a:buSzPts val="1900"/>
              <a:buFont typeface="Barlow"/>
              <a:buAutoNum type="arabicPeriod"/>
            </a:pPr>
            <a:r>
              <a:rPr b="1" lang="en-US" sz="1900">
                <a:solidFill>
                  <a:srgbClr val="2B2E31"/>
                </a:solidFill>
                <a:latin typeface="Barlow"/>
                <a:ea typeface="Barlow"/>
                <a:cs typeface="Barlow"/>
                <a:sym typeface="Barlow"/>
              </a:rPr>
              <a:t>Q&amp;A</a:t>
            </a:r>
            <a:endParaRPr b="1" sz="1900">
              <a:solidFill>
                <a:srgbClr val="2B2E31"/>
              </a:solidFill>
              <a:latin typeface="Barlow"/>
              <a:ea typeface="Barlow"/>
              <a:cs typeface="Barlow"/>
              <a:sym typeface="Barlow"/>
            </a:endParaRPr>
          </a:p>
        </p:txBody>
      </p:sp>
      <p:sp>
        <p:nvSpPr>
          <p:cNvPr id="205" name="Google Shape;205;g2b2c63d4081_2_97"/>
          <p:cNvSpPr/>
          <p:nvPr/>
        </p:nvSpPr>
        <p:spPr>
          <a:xfrm>
            <a:off x="10987831" y="319127"/>
            <a:ext cx="922437" cy="717857"/>
          </a:xfrm>
          <a:custGeom>
            <a:rect b="b" l="l" r="r" t="t"/>
            <a:pathLst>
              <a:path extrusionOk="0" h="1076786" w="1383656">
                <a:moveTo>
                  <a:pt x="0" y="0"/>
                </a:moveTo>
                <a:lnTo>
                  <a:pt x="1383656" y="0"/>
                </a:lnTo>
                <a:lnTo>
                  <a:pt x="1383656" y="1076785"/>
                </a:lnTo>
                <a:lnTo>
                  <a:pt x="0" y="1076785"/>
                </a:lnTo>
                <a:lnTo>
                  <a:pt x="0" y="0"/>
                </a:lnTo>
                <a:close/>
              </a:path>
            </a:pathLst>
          </a:custGeom>
          <a:blipFill rotWithShape="1">
            <a:blip r:embed="rId4">
              <a:alphaModFix/>
            </a:blip>
            <a:stretch>
              <a:fillRect b="0" l="0" r="0" t="0"/>
            </a:stretch>
          </a:blipFill>
          <a:ln>
            <a:noFill/>
          </a:ln>
        </p:spPr>
      </p:sp>
      <p:cxnSp>
        <p:nvCxnSpPr>
          <p:cNvPr id="206" name="Google Shape;206;g2b2c63d4081_2_97"/>
          <p:cNvCxnSpPr/>
          <p:nvPr/>
        </p:nvCxnSpPr>
        <p:spPr>
          <a:xfrm>
            <a:off x="685800" y="1366402"/>
            <a:ext cx="782400" cy="0"/>
          </a:xfrm>
          <a:prstGeom prst="straightConnector1">
            <a:avLst/>
          </a:prstGeom>
          <a:noFill/>
          <a:ln cap="flat" cmpd="sng" w="104775">
            <a:solidFill>
              <a:srgbClr val="000000"/>
            </a:solidFill>
            <a:prstDash val="solid"/>
            <a:round/>
            <a:headEnd len="sm" w="sm" type="none"/>
            <a:tailEnd len="sm" w="sm" type="none"/>
          </a:ln>
        </p:spPr>
      </p:cxnSp>
      <p:sp>
        <p:nvSpPr>
          <p:cNvPr id="207" name="Google Shape;207;g2b2c63d4081_2_97"/>
          <p:cNvSpPr txBox="1"/>
          <p:nvPr/>
        </p:nvSpPr>
        <p:spPr>
          <a:xfrm>
            <a:off x="685800" y="735206"/>
            <a:ext cx="6629100" cy="492600"/>
          </a:xfrm>
          <a:prstGeom prst="rect">
            <a:avLst/>
          </a:prstGeom>
          <a:noFill/>
          <a:ln>
            <a:noFill/>
          </a:ln>
        </p:spPr>
        <p:txBody>
          <a:bodyPr anchorCtr="0" anchor="t" bIns="0" lIns="0" spcFirstLastPara="1" rIns="0" wrap="square" tIns="0">
            <a:spAutoFit/>
          </a:bodyPr>
          <a:lstStyle/>
          <a:p>
            <a:pPr indent="-431800" lvl="0" marL="457200" marR="0" rtl="0" algn="l">
              <a:lnSpc>
                <a:spcPct val="100000"/>
              </a:lnSpc>
              <a:spcBef>
                <a:spcPts val="0"/>
              </a:spcBef>
              <a:spcAft>
                <a:spcPts val="0"/>
              </a:spcAft>
              <a:buSzPts val="3200"/>
              <a:buFont typeface="Barlow Black"/>
              <a:buAutoNum type="arabicPeriod"/>
            </a:pPr>
            <a:r>
              <a:rPr lang="en-US" sz="3200">
                <a:latin typeface="Barlow Black"/>
                <a:ea typeface="Barlow Black"/>
                <a:cs typeface="Barlow Black"/>
                <a:sym typeface="Barlow Black"/>
              </a:rPr>
              <a:t>Hollyland Product Training</a:t>
            </a:r>
            <a:endParaRPr sz="3200">
              <a:latin typeface="Barlow Black"/>
              <a:ea typeface="Barlow Black"/>
              <a:cs typeface="Barlow Black"/>
              <a:sym typeface="Barlow Black"/>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4F4F4"/>
        </a:solidFill>
      </p:bgPr>
    </p:bg>
    <p:spTree>
      <p:nvGrpSpPr>
        <p:cNvPr id="211" name="Shape 211"/>
        <p:cNvGrpSpPr/>
        <p:nvPr/>
      </p:nvGrpSpPr>
      <p:grpSpPr>
        <a:xfrm>
          <a:off x="0" y="0"/>
          <a:ext cx="0" cy="0"/>
          <a:chOff x="0" y="0"/>
          <a:chExt cx="0" cy="0"/>
        </a:xfrm>
      </p:grpSpPr>
      <p:sp>
        <p:nvSpPr>
          <p:cNvPr id="212" name="Google Shape;212;g2b2c63d4081_2_133"/>
          <p:cNvSpPr txBox="1"/>
          <p:nvPr/>
        </p:nvSpPr>
        <p:spPr>
          <a:xfrm>
            <a:off x="685800" y="1868550"/>
            <a:ext cx="7675200" cy="307800"/>
          </a:xfrm>
          <a:prstGeom prst="rect">
            <a:avLst/>
          </a:prstGeom>
          <a:noFill/>
          <a:ln>
            <a:noFill/>
          </a:ln>
        </p:spPr>
        <p:txBody>
          <a:bodyPr anchorCtr="0" anchor="t" bIns="0" lIns="0" spcFirstLastPara="1" rIns="0" wrap="square" tIns="0">
            <a:spAutoFit/>
          </a:bodyPr>
          <a:lstStyle/>
          <a:p>
            <a:pPr indent="0" lvl="0" marL="0" marR="0" rtl="0" algn="just">
              <a:lnSpc>
                <a:spcPct val="150000"/>
              </a:lnSpc>
              <a:spcBef>
                <a:spcPts val="0"/>
              </a:spcBef>
              <a:spcAft>
                <a:spcPts val="0"/>
              </a:spcAft>
              <a:buClr>
                <a:srgbClr val="000000"/>
              </a:buClr>
              <a:buSzPts val="1700"/>
              <a:buFont typeface="Arial"/>
              <a:buNone/>
            </a:pPr>
            <a:r>
              <a:rPr b="1" lang="en-US" sz="2000">
                <a:solidFill>
                  <a:srgbClr val="2B2E31"/>
                </a:solidFill>
                <a:latin typeface="Barlow"/>
                <a:ea typeface="Barlow"/>
                <a:cs typeface="Barlow"/>
                <a:sym typeface="Barlow"/>
              </a:rPr>
              <a:t>Why we think it is important to execute the product training?</a:t>
            </a:r>
            <a:endParaRPr b="1" sz="2000">
              <a:solidFill>
                <a:srgbClr val="2B2E31"/>
              </a:solidFill>
              <a:latin typeface="Barlow"/>
              <a:ea typeface="Barlow"/>
              <a:cs typeface="Barlow"/>
              <a:sym typeface="Barlow"/>
            </a:endParaRPr>
          </a:p>
        </p:txBody>
      </p:sp>
      <p:sp>
        <p:nvSpPr>
          <p:cNvPr id="213" name="Google Shape;213;g2b2c63d4081_2_133"/>
          <p:cNvSpPr/>
          <p:nvPr/>
        </p:nvSpPr>
        <p:spPr>
          <a:xfrm>
            <a:off x="10968515" y="319127"/>
            <a:ext cx="962271" cy="748857"/>
          </a:xfrm>
          <a:custGeom>
            <a:rect b="b" l="l" r="r" t="t"/>
            <a:pathLst>
              <a:path extrusionOk="0" h="1121883" w="1441605">
                <a:moveTo>
                  <a:pt x="0" y="0"/>
                </a:moveTo>
                <a:lnTo>
                  <a:pt x="1441604" y="0"/>
                </a:lnTo>
                <a:lnTo>
                  <a:pt x="1441604" y="1121882"/>
                </a:lnTo>
                <a:lnTo>
                  <a:pt x="0" y="1121882"/>
                </a:lnTo>
                <a:lnTo>
                  <a:pt x="0" y="0"/>
                </a:lnTo>
                <a:close/>
              </a:path>
            </a:pathLst>
          </a:custGeom>
          <a:blipFill rotWithShape="1">
            <a:blip r:embed="rId3">
              <a:alphaModFix/>
            </a:blip>
            <a:stretch>
              <a:fillRect b="0" l="0" r="0" t="0"/>
            </a:stretch>
          </a:blipFill>
          <a:ln>
            <a:noFill/>
          </a:ln>
        </p:spPr>
      </p:sp>
      <p:cxnSp>
        <p:nvCxnSpPr>
          <p:cNvPr id="214" name="Google Shape;214;g2b2c63d4081_2_133"/>
          <p:cNvCxnSpPr/>
          <p:nvPr/>
        </p:nvCxnSpPr>
        <p:spPr>
          <a:xfrm>
            <a:off x="685800" y="1366402"/>
            <a:ext cx="782400" cy="0"/>
          </a:xfrm>
          <a:prstGeom prst="straightConnector1">
            <a:avLst/>
          </a:prstGeom>
          <a:noFill/>
          <a:ln cap="flat" cmpd="sng" w="104775">
            <a:solidFill>
              <a:srgbClr val="000000"/>
            </a:solidFill>
            <a:prstDash val="solid"/>
            <a:round/>
            <a:headEnd len="sm" w="sm" type="none"/>
            <a:tailEnd len="sm" w="sm" type="none"/>
          </a:ln>
        </p:spPr>
      </p:cxnSp>
      <p:sp>
        <p:nvSpPr>
          <p:cNvPr id="215" name="Google Shape;215;g2b2c63d4081_2_133"/>
          <p:cNvSpPr txBox="1"/>
          <p:nvPr/>
        </p:nvSpPr>
        <p:spPr>
          <a:xfrm>
            <a:off x="685800" y="735206"/>
            <a:ext cx="6629100" cy="492600"/>
          </a:xfrm>
          <a:prstGeom prst="rect">
            <a:avLst/>
          </a:prstGeom>
          <a:noFill/>
          <a:ln>
            <a:noFill/>
          </a:ln>
        </p:spPr>
        <p:txBody>
          <a:bodyPr anchorCtr="0" anchor="t" bIns="0" lIns="0" spcFirstLastPara="1" rIns="0" wrap="square" tIns="0">
            <a:spAutoFit/>
          </a:bodyPr>
          <a:lstStyle/>
          <a:p>
            <a:pPr indent="-431800" lvl="0" marL="457200" marR="0" rtl="0" algn="l">
              <a:lnSpc>
                <a:spcPct val="100000"/>
              </a:lnSpc>
              <a:spcBef>
                <a:spcPts val="0"/>
              </a:spcBef>
              <a:spcAft>
                <a:spcPts val="0"/>
              </a:spcAft>
              <a:buSzPts val="3200"/>
              <a:buFont typeface="Barlow Black"/>
              <a:buAutoNum type="arabicPeriod"/>
            </a:pPr>
            <a:r>
              <a:rPr lang="en-US" sz="3200">
                <a:latin typeface="Barlow Black"/>
                <a:ea typeface="Barlow Black"/>
                <a:cs typeface="Barlow Black"/>
                <a:sym typeface="Barlow Black"/>
              </a:rPr>
              <a:t>Hollyland Product Training</a:t>
            </a:r>
            <a:endParaRPr sz="3200">
              <a:latin typeface="Barlow Black"/>
              <a:ea typeface="Barlow Black"/>
              <a:cs typeface="Barlow Black"/>
              <a:sym typeface="Barlow Black"/>
            </a:endParaRPr>
          </a:p>
        </p:txBody>
      </p:sp>
      <p:sp>
        <p:nvSpPr>
          <p:cNvPr id="216" name="Google Shape;216;g2b2c63d4081_2_133"/>
          <p:cNvSpPr/>
          <p:nvPr/>
        </p:nvSpPr>
        <p:spPr>
          <a:xfrm>
            <a:off x="9658519" y="3339154"/>
            <a:ext cx="1324805" cy="1084684"/>
          </a:xfrm>
          <a:custGeom>
            <a:rect b="b" l="l" r="r" t="t"/>
            <a:pathLst>
              <a:path extrusionOk="0" h="968468" w="1182862">
                <a:moveTo>
                  <a:pt x="0" y="0"/>
                </a:moveTo>
                <a:lnTo>
                  <a:pt x="1182862" y="0"/>
                </a:lnTo>
                <a:lnTo>
                  <a:pt x="1182862" y="968468"/>
                </a:lnTo>
                <a:lnTo>
                  <a:pt x="0" y="968468"/>
                </a:lnTo>
                <a:lnTo>
                  <a:pt x="0" y="0"/>
                </a:lnTo>
                <a:close/>
              </a:path>
            </a:pathLst>
          </a:custGeom>
          <a:blipFill rotWithShape="1">
            <a:blip r:embed="rId4">
              <a:alphaModFix/>
            </a:blip>
            <a:stretch>
              <a:fillRect b="0" l="0" r="0" t="0"/>
            </a:stretch>
          </a:blipFill>
          <a:ln>
            <a:noFill/>
          </a:ln>
        </p:spPr>
      </p:sp>
      <p:sp>
        <p:nvSpPr>
          <p:cNvPr id="217" name="Google Shape;217;g2b2c63d4081_2_133"/>
          <p:cNvSpPr/>
          <p:nvPr/>
        </p:nvSpPr>
        <p:spPr>
          <a:xfrm>
            <a:off x="1171642" y="3339154"/>
            <a:ext cx="1061635" cy="1084684"/>
          </a:xfrm>
          <a:custGeom>
            <a:rect b="b" l="l" r="r" t="t"/>
            <a:pathLst>
              <a:path extrusionOk="0" h="968468" w="947888">
                <a:moveTo>
                  <a:pt x="0" y="0"/>
                </a:moveTo>
                <a:lnTo>
                  <a:pt x="947889" y="0"/>
                </a:lnTo>
                <a:lnTo>
                  <a:pt x="947889" y="968468"/>
                </a:lnTo>
                <a:lnTo>
                  <a:pt x="0" y="968468"/>
                </a:lnTo>
                <a:lnTo>
                  <a:pt x="0" y="0"/>
                </a:lnTo>
                <a:close/>
              </a:path>
            </a:pathLst>
          </a:custGeom>
          <a:blipFill rotWithShape="1">
            <a:blip r:embed="rId5">
              <a:alphaModFix/>
            </a:blip>
            <a:stretch>
              <a:fillRect b="0" l="0" r="0" t="0"/>
            </a:stretch>
          </a:blipFill>
          <a:ln>
            <a:noFill/>
          </a:ln>
        </p:spPr>
      </p:sp>
      <p:sp>
        <p:nvSpPr>
          <p:cNvPr id="218" name="Google Shape;218;g2b2c63d4081_2_133"/>
          <p:cNvSpPr/>
          <p:nvPr/>
        </p:nvSpPr>
        <p:spPr>
          <a:xfrm>
            <a:off x="6956931" y="3339154"/>
            <a:ext cx="1158401" cy="1084684"/>
          </a:xfrm>
          <a:custGeom>
            <a:rect b="b" l="l" r="r" t="t"/>
            <a:pathLst>
              <a:path extrusionOk="0" h="968468" w="1034287">
                <a:moveTo>
                  <a:pt x="0" y="0"/>
                </a:moveTo>
                <a:lnTo>
                  <a:pt x="1034286" y="0"/>
                </a:lnTo>
                <a:lnTo>
                  <a:pt x="1034286" y="968468"/>
                </a:lnTo>
                <a:lnTo>
                  <a:pt x="0" y="968468"/>
                </a:lnTo>
                <a:lnTo>
                  <a:pt x="0" y="0"/>
                </a:lnTo>
                <a:close/>
              </a:path>
            </a:pathLst>
          </a:custGeom>
          <a:blipFill rotWithShape="1">
            <a:blip r:embed="rId6">
              <a:alphaModFix/>
            </a:blip>
            <a:stretch>
              <a:fillRect b="0" l="0" r="0" t="0"/>
            </a:stretch>
          </a:blipFill>
          <a:ln>
            <a:noFill/>
          </a:ln>
        </p:spPr>
      </p:sp>
      <p:sp>
        <p:nvSpPr>
          <p:cNvPr id="219" name="Google Shape;219;g2b2c63d4081_2_133"/>
          <p:cNvSpPr/>
          <p:nvPr/>
        </p:nvSpPr>
        <p:spPr>
          <a:xfrm>
            <a:off x="3957591" y="3339154"/>
            <a:ext cx="1044009" cy="1084684"/>
          </a:xfrm>
          <a:custGeom>
            <a:rect b="b" l="l" r="r" t="t"/>
            <a:pathLst>
              <a:path extrusionOk="0" h="968468" w="932151">
                <a:moveTo>
                  <a:pt x="0" y="0"/>
                </a:moveTo>
                <a:lnTo>
                  <a:pt x="932151" y="0"/>
                </a:lnTo>
                <a:lnTo>
                  <a:pt x="932151" y="968468"/>
                </a:lnTo>
                <a:lnTo>
                  <a:pt x="0" y="968468"/>
                </a:lnTo>
                <a:lnTo>
                  <a:pt x="0" y="0"/>
                </a:lnTo>
                <a:close/>
              </a:path>
            </a:pathLst>
          </a:custGeom>
          <a:blipFill rotWithShape="1">
            <a:blip r:embed="rId7">
              <a:alphaModFix/>
            </a:blip>
            <a:stretch>
              <a:fillRect b="0" l="0" r="0" t="0"/>
            </a:stretch>
          </a:blipFill>
          <a:ln>
            <a:noFill/>
          </a:ln>
        </p:spPr>
      </p:sp>
      <p:sp>
        <p:nvSpPr>
          <p:cNvPr id="220" name="Google Shape;220;g2b2c63d4081_2_133"/>
          <p:cNvSpPr txBox="1"/>
          <p:nvPr/>
        </p:nvSpPr>
        <p:spPr>
          <a:xfrm>
            <a:off x="9378150" y="2817099"/>
            <a:ext cx="1883700" cy="277200"/>
          </a:xfrm>
          <a:prstGeom prst="rect">
            <a:avLst/>
          </a:prstGeom>
          <a:noFill/>
          <a:ln>
            <a:noFill/>
          </a:ln>
        </p:spPr>
        <p:txBody>
          <a:bodyPr anchorCtr="0" anchor="t" bIns="0" lIns="0" spcFirstLastPara="1" rIns="0" wrap="square" tIns="0">
            <a:spAutoFit/>
          </a:bodyPr>
          <a:lstStyle/>
          <a:p>
            <a:pPr indent="0" lvl="0" marL="0" marR="0" rtl="0" algn="ctr">
              <a:lnSpc>
                <a:spcPct val="100000"/>
              </a:lnSpc>
              <a:spcBef>
                <a:spcPts val="0"/>
              </a:spcBef>
              <a:spcAft>
                <a:spcPts val="0"/>
              </a:spcAft>
              <a:buNone/>
            </a:pPr>
            <a:r>
              <a:rPr lang="en-US" sz="1800">
                <a:latin typeface="Barlow Black"/>
                <a:ea typeface="Barlow Black"/>
                <a:cs typeface="Barlow Black"/>
                <a:sym typeface="Barlow Black"/>
              </a:rPr>
              <a:t>Empower</a:t>
            </a:r>
            <a:endParaRPr b="0" i="0" sz="1800" u="none" cap="none" strike="noStrike">
              <a:solidFill>
                <a:srgbClr val="000000"/>
              </a:solidFill>
              <a:latin typeface="Barlow Black"/>
              <a:ea typeface="Barlow Black"/>
              <a:cs typeface="Barlow Black"/>
              <a:sym typeface="Barlow Black"/>
            </a:endParaRPr>
          </a:p>
        </p:txBody>
      </p:sp>
      <p:sp>
        <p:nvSpPr>
          <p:cNvPr id="221" name="Google Shape;221;g2b2c63d4081_2_133"/>
          <p:cNvSpPr txBox="1"/>
          <p:nvPr/>
        </p:nvSpPr>
        <p:spPr>
          <a:xfrm>
            <a:off x="3430173" y="2817099"/>
            <a:ext cx="2097000" cy="246300"/>
          </a:xfrm>
          <a:prstGeom prst="rect">
            <a:avLst/>
          </a:prstGeom>
          <a:noFill/>
          <a:ln>
            <a:noFill/>
          </a:ln>
        </p:spPr>
        <p:txBody>
          <a:bodyPr anchorCtr="0" anchor="t" bIns="0" lIns="0" spcFirstLastPara="1" rIns="0" wrap="square" tIns="0">
            <a:spAutoFit/>
          </a:bodyPr>
          <a:lstStyle/>
          <a:p>
            <a:pPr indent="0" lvl="0" marL="0" marR="0" rtl="0" algn="ctr">
              <a:lnSpc>
                <a:spcPct val="100000"/>
              </a:lnSpc>
              <a:spcBef>
                <a:spcPts val="0"/>
              </a:spcBef>
              <a:spcAft>
                <a:spcPts val="0"/>
              </a:spcAft>
              <a:buNone/>
            </a:pPr>
            <a:r>
              <a:rPr lang="en-US" sz="1600">
                <a:latin typeface="Barlow Black"/>
                <a:ea typeface="Barlow Black"/>
                <a:cs typeface="Barlow Black"/>
                <a:sym typeface="Barlow Black"/>
              </a:rPr>
              <a:t>Learn</a:t>
            </a:r>
            <a:endParaRPr b="0" i="0" sz="1600" u="none" cap="none" strike="noStrike">
              <a:solidFill>
                <a:srgbClr val="000000"/>
              </a:solidFill>
              <a:latin typeface="Barlow Black"/>
              <a:ea typeface="Barlow Black"/>
              <a:cs typeface="Barlow Black"/>
              <a:sym typeface="Barlow Black"/>
            </a:endParaRPr>
          </a:p>
        </p:txBody>
      </p:sp>
      <p:sp>
        <p:nvSpPr>
          <p:cNvPr id="222" name="Google Shape;222;g2b2c63d4081_2_133"/>
          <p:cNvSpPr txBox="1"/>
          <p:nvPr/>
        </p:nvSpPr>
        <p:spPr>
          <a:xfrm>
            <a:off x="6486824" y="2817099"/>
            <a:ext cx="2097000" cy="246300"/>
          </a:xfrm>
          <a:prstGeom prst="rect">
            <a:avLst/>
          </a:prstGeom>
          <a:noFill/>
          <a:ln>
            <a:noFill/>
          </a:ln>
        </p:spPr>
        <p:txBody>
          <a:bodyPr anchorCtr="0" anchor="t" bIns="0" lIns="0" spcFirstLastPara="1" rIns="0" wrap="square" tIns="0">
            <a:spAutoFit/>
          </a:bodyPr>
          <a:lstStyle/>
          <a:p>
            <a:pPr indent="0" lvl="0" marL="0" marR="0" rtl="0" algn="ctr">
              <a:lnSpc>
                <a:spcPct val="100000"/>
              </a:lnSpc>
              <a:spcBef>
                <a:spcPts val="0"/>
              </a:spcBef>
              <a:spcAft>
                <a:spcPts val="0"/>
              </a:spcAft>
              <a:buNone/>
            </a:pPr>
            <a:r>
              <a:rPr lang="en-US" sz="1600">
                <a:latin typeface="Barlow Black"/>
                <a:ea typeface="Barlow Black"/>
                <a:cs typeface="Barlow Black"/>
                <a:sym typeface="Barlow Black"/>
              </a:rPr>
              <a:t>Engage</a:t>
            </a:r>
            <a:endParaRPr b="0" i="0" sz="1600" u="none" cap="none" strike="noStrike">
              <a:solidFill>
                <a:srgbClr val="000000"/>
              </a:solidFill>
              <a:latin typeface="Barlow Black"/>
              <a:ea typeface="Barlow Black"/>
              <a:cs typeface="Barlow Black"/>
              <a:sym typeface="Barlow Black"/>
            </a:endParaRPr>
          </a:p>
        </p:txBody>
      </p:sp>
      <p:sp>
        <p:nvSpPr>
          <p:cNvPr id="223" name="Google Shape;223;g2b2c63d4081_2_133"/>
          <p:cNvSpPr txBox="1"/>
          <p:nvPr/>
        </p:nvSpPr>
        <p:spPr>
          <a:xfrm>
            <a:off x="614742" y="2817099"/>
            <a:ext cx="2174100" cy="277200"/>
          </a:xfrm>
          <a:prstGeom prst="rect">
            <a:avLst/>
          </a:prstGeom>
          <a:noFill/>
          <a:ln>
            <a:noFill/>
          </a:ln>
        </p:spPr>
        <p:txBody>
          <a:bodyPr anchorCtr="0" anchor="t" bIns="0" lIns="0" spcFirstLastPara="1" rIns="0" wrap="square" tIns="0">
            <a:spAutoFit/>
          </a:bodyPr>
          <a:lstStyle/>
          <a:p>
            <a:pPr indent="0" lvl="0" marL="0" rtl="0" algn="ctr">
              <a:spcBef>
                <a:spcPts val="0"/>
              </a:spcBef>
              <a:spcAft>
                <a:spcPts val="0"/>
              </a:spcAft>
              <a:buClr>
                <a:schemeClr val="dk1"/>
              </a:buClr>
              <a:buFont typeface="Arial"/>
              <a:buNone/>
            </a:pPr>
            <a:r>
              <a:rPr lang="en-US" sz="1800">
                <a:solidFill>
                  <a:schemeClr val="dk1"/>
                </a:solidFill>
                <a:latin typeface="Barlow Black"/>
                <a:ea typeface="Barlow Black"/>
                <a:cs typeface="Barlow Black"/>
                <a:sym typeface="Barlow Black"/>
              </a:rPr>
              <a:t>Support</a:t>
            </a:r>
            <a:endParaRPr b="0" i="0" sz="1600" u="none" cap="none" strike="noStrike">
              <a:solidFill>
                <a:srgbClr val="000000"/>
              </a:solidFill>
              <a:latin typeface="Barlow Black"/>
              <a:ea typeface="Barlow Black"/>
              <a:cs typeface="Barlow Black"/>
              <a:sym typeface="Barlow Black"/>
            </a:endParaRPr>
          </a:p>
        </p:txBody>
      </p:sp>
      <p:sp>
        <p:nvSpPr>
          <p:cNvPr id="224" name="Google Shape;224;g2b2c63d4081_2_133"/>
          <p:cNvSpPr txBox="1"/>
          <p:nvPr/>
        </p:nvSpPr>
        <p:spPr>
          <a:xfrm>
            <a:off x="498805" y="4718875"/>
            <a:ext cx="2931000" cy="1098900"/>
          </a:xfrm>
          <a:prstGeom prst="rect">
            <a:avLst/>
          </a:prstGeom>
          <a:noFill/>
          <a:ln>
            <a:noFill/>
          </a:ln>
        </p:spPr>
        <p:txBody>
          <a:bodyPr anchorCtr="0" anchor="t" bIns="91425" lIns="91425" spcFirstLastPara="1" rIns="91425" wrap="square" tIns="91425">
            <a:spAutoFit/>
          </a:bodyPr>
          <a:lstStyle/>
          <a:p>
            <a:pPr indent="0" lvl="0" marL="0" rtl="0" algn="l">
              <a:lnSpc>
                <a:spcPct val="115000"/>
              </a:lnSpc>
              <a:spcBef>
                <a:spcPts val="1200"/>
              </a:spcBef>
              <a:spcAft>
                <a:spcPts val="1200"/>
              </a:spcAft>
              <a:buNone/>
            </a:pPr>
            <a:r>
              <a:rPr lang="en-US" sz="1800">
                <a:solidFill>
                  <a:schemeClr val="dk1"/>
                </a:solidFill>
                <a:latin typeface="Barlow"/>
                <a:ea typeface="Barlow"/>
                <a:cs typeface="Barlow"/>
                <a:sym typeface="Barlow"/>
              </a:rPr>
              <a:t>Gain the knowledge to confidently promote and sell Hollyland products.</a:t>
            </a:r>
            <a:endParaRPr sz="1800">
              <a:solidFill>
                <a:schemeClr val="dk1"/>
              </a:solidFill>
              <a:latin typeface="Barlow"/>
              <a:ea typeface="Barlow"/>
              <a:cs typeface="Barlow"/>
              <a:sym typeface="Barlow"/>
            </a:endParaRPr>
          </a:p>
        </p:txBody>
      </p:sp>
      <p:sp>
        <p:nvSpPr>
          <p:cNvPr id="225" name="Google Shape;225;g2b2c63d4081_2_133"/>
          <p:cNvSpPr txBox="1"/>
          <p:nvPr/>
        </p:nvSpPr>
        <p:spPr>
          <a:xfrm>
            <a:off x="9157330" y="4706625"/>
            <a:ext cx="2931000" cy="1098900"/>
          </a:xfrm>
          <a:prstGeom prst="rect">
            <a:avLst/>
          </a:prstGeom>
          <a:noFill/>
          <a:ln>
            <a:noFill/>
          </a:ln>
        </p:spPr>
        <p:txBody>
          <a:bodyPr anchorCtr="0" anchor="t" bIns="91425" lIns="91425" spcFirstLastPara="1" rIns="91425" wrap="square" tIns="91425">
            <a:spAutoFit/>
          </a:bodyPr>
          <a:lstStyle/>
          <a:p>
            <a:pPr indent="0" lvl="0" marL="0" rtl="0" algn="l">
              <a:lnSpc>
                <a:spcPct val="115000"/>
              </a:lnSpc>
              <a:spcBef>
                <a:spcPts val="1200"/>
              </a:spcBef>
              <a:spcAft>
                <a:spcPts val="1200"/>
              </a:spcAft>
              <a:buNone/>
            </a:pPr>
            <a:r>
              <a:rPr lang="en-US" sz="1800">
                <a:solidFill>
                  <a:schemeClr val="dk1"/>
                </a:solidFill>
                <a:latin typeface="Barlow"/>
                <a:ea typeface="Barlow"/>
                <a:cs typeface="Barlow"/>
                <a:sym typeface="Barlow"/>
              </a:rPr>
              <a:t>Stay ahead with our updates and strategies to boost your business.</a:t>
            </a:r>
            <a:endParaRPr sz="1800">
              <a:solidFill>
                <a:srgbClr val="2B2E31"/>
              </a:solidFill>
              <a:latin typeface="Barlow"/>
              <a:ea typeface="Barlow"/>
              <a:cs typeface="Barlow"/>
              <a:sym typeface="Barlow"/>
            </a:endParaRPr>
          </a:p>
        </p:txBody>
      </p:sp>
      <p:sp>
        <p:nvSpPr>
          <p:cNvPr id="226" name="Google Shape;226;g2b2c63d4081_2_133"/>
          <p:cNvSpPr txBox="1"/>
          <p:nvPr/>
        </p:nvSpPr>
        <p:spPr>
          <a:xfrm>
            <a:off x="3337180" y="4706625"/>
            <a:ext cx="2931000" cy="1098900"/>
          </a:xfrm>
          <a:prstGeom prst="rect">
            <a:avLst/>
          </a:prstGeom>
          <a:noFill/>
          <a:ln>
            <a:noFill/>
          </a:ln>
        </p:spPr>
        <p:txBody>
          <a:bodyPr anchorCtr="0" anchor="t" bIns="91425" lIns="91425" spcFirstLastPara="1" rIns="91425" wrap="square" tIns="91425">
            <a:spAutoFit/>
          </a:bodyPr>
          <a:lstStyle/>
          <a:p>
            <a:pPr indent="0" lvl="0" marL="0" rtl="0" algn="l">
              <a:lnSpc>
                <a:spcPct val="115000"/>
              </a:lnSpc>
              <a:spcBef>
                <a:spcPts val="1200"/>
              </a:spcBef>
              <a:spcAft>
                <a:spcPts val="1200"/>
              </a:spcAft>
              <a:buNone/>
            </a:pPr>
            <a:r>
              <a:rPr lang="en-US" sz="1800">
                <a:solidFill>
                  <a:schemeClr val="dk1"/>
                </a:solidFill>
                <a:latin typeface="Barlow"/>
                <a:ea typeface="Barlow"/>
                <a:cs typeface="Barlow"/>
                <a:sym typeface="Barlow"/>
              </a:rPr>
              <a:t>Discover the Hollyland brand and our product lineup to share its value.</a:t>
            </a:r>
            <a:endParaRPr sz="1800">
              <a:solidFill>
                <a:schemeClr val="dk1"/>
              </a:solidFill>
              <a:latin typeface="Barlow"/>
              <a:ea typeface="Barlow"/>
              <a:cs typeface="Barlow"/>
              <a:sym typeface="Barlow"/>
            </a:endParaRPr>
          </a:p>
        </p:txBody>
      </p:sp>
      <p:sp>
        <p:nvSpPr>
          <p:cNvPr id="227" name="Google Shape;227;g2b2c63d4081_2_133"/>
          <p:cNvSpPr txBox="1"/>
          <p:nvPr/>
        </p:nvSpPr>
        <p:spPr>
          <a:xfrm>
            <a:off x="6069830" y="4706625"/>
            <a:ext cx="2931000" cy="1098900"/>
          </a:xfrm>
          <a:prstGeom prst="rect">
            <a:avLst/>
          </a:prstGeom>
          <a:noFill/>
          <a:ln>
            <a:noFill/>
          </a:ln>
        </p:spPr>
        <p:txBody>
          <a:bodyPr anchorCtr="0" anchor="t" bIns="91425" lIns="91425" spcFirstLastPara="1" rIns="91425" wrap="square" tIns="91425">
            <a:spAutoFit/>
          </a:bodyPr>
          <a:lstStyle/>
          <a:p>
            <a:pPr indent="0" lvl="0" marL="0" rtl="0" algn="l">
              <a:lnSpc>
                <a:spcPct val="115000"/>
              </a:lnSpc>
              <a:spcBef>
                <a:spcPts val="1200"/>
              </a:spcBef>
              <a:spcAft>
                <a:spcPts val="1200"/>
              </a:spcAft>
              <a:buNone/>
            </a:pPr>
            <a:r>
              <a:rPr lang="en-US" sz="1800">
                <a:solidFill>
                  <a:schemeClr val="dk1"/>
                </a:solidFill>
                <a:latin typeface="Barlow"/>
                <a:ea typeface="Barlow"/>
                <a:cs typeface="Barlow"/>
                <a:sym typeface="Barlow"/>
              </a:rPr>
              <a:t>Connect and collaborate with fellow partners for shared insights and growth.</a:t>
            </a:r>
            <a:endParaRPr sz="1800">
              <a:solidFill>
                <a:schemeClr val="dk1"/>
              </a:solidFill>
              <a:latin typeface="Barlow"/>
              <a:ea typeface="Barlow"/>
              <a:cs typeface="Barlow"/>
              <a:sym typeface="Barlow"/>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4F4F4"/>
        </a:solidFill>
      </p:bgPr>
    </p:bg>
    <p:spTree>
      <p:nvGrpSpPr>
        <p:cNvPr id="231" name="Shape 231"/>
        <p:cNvGrpSpPr/>
        <p:nvPr/>
      </p:nvGrpSpPr>
      <p:grpSpPr>
        <a:xfrm>
          <a:off x="0" y="0"/>
          <a:ext cx="0" cy="0"/>
          <a:chOff x="0" y="0"/>
          <a:chExt cx="0" cy="0"/>
        </a:xfrm>
      </p:grpSpPr>
      <p:sp>
        <p:nvSpPr>
          <p:cNvPr id="232" name="Google Shape;232;g2b2c63d4081_2_224"/>
          <p:cNvSpPr/>
          <p:nvPr/>
        </p:nvSpPr>
        <p:spPr>
          <a:xfrm>
            <a:off x="8729837" y="0"/>
            <a:ext cx="3466491" cy="6866573"/>
          </a:xfrm>
          <a:custGeom>
            <a:rect b="b" l="l" r="r" t="t"/>
            <a:pathLst>
              <a:path extrusionOk="0" h="10287000" w="5193245">
                <a:moveTo>
                  <a:pt x="0" y="0"/>
                </a:moveTo>
                <a:lnTo>
                  <a:pt x="5193245" y="0"/>
                </a:lnTo>
                <a:lnTo>
                  <a:pt x="5193245" y="10287000"/>
                </a:lnTo>
                <a:lnTo>
                  <a:pt x="0" y="10287000"/>
                </a:lnTo>
                <a:lnTo>
                  <a:pt x="0" y="0"/>
                </a:lnTo>
                <a:close/>
              </a:path>
            </a:pathLst>
          </a:custGeom>
          <a:blipFill rotWithShape="1">
            <a:blip r:embed="rId3">
              <a:alphaModFix/>
            </a:blip>
            <a:stretch>
              <a:fillRect b="0" l="-15978" r="-15989" t="0"/>
            </a:stretch>
          </a:blipFill>
          <a:ln>
            <a:noFill/>
          </a:ln>
        </p:spPr>
      </p:sp>
      <p:sp>
        <p:nvSpPr>
          <p:cNvPr id="233" name="Google Shape;233;g2b2c63d4081_2_224"/>
          <p:cNvSpPr/>
          <p:nvPr/>
        </p:nvSpPr>
        <p:spPr>
          <a:xfrm>
            <a:off x="10987831" y="319127"/>
            <a:ext cx="923590" cy="718755"/>
          </a:xfrm>
          <a:custGeom>
            <a:rect b="b" l="l" r="r" t="t"/>
            <a:pathLst>
              <a:path extrusionOk="0" h="1076786" w="1383656">
                <a:moveTo>
                  <a:pt x="0" y="0"/>
                </a:moveTo>
                <a:lnTo>
                  <a:pt x="1383656" y="0"/>
                </a:lnTo>
                <a:lnTo>
                  <a:pt x="1383656" y="1076785"/>
                </a:lnTo>
                <a:lnTo>
                  <a:pt x="0" y="1076785"/>
                </a:lnTo>
                <a:lnTo>
                  <a:pt x="0" y="0"/>
                </a:lnTo>
                <a:close/>
              </a:path>
            </a:pathLst>
          </a:custGeom>
          <a:blipFill rotWithShape="1">
            <a:blip r:embed="rId4">
              <a:alphaModFix/>
            </a:blip>
            <a:stretch>
              <a:fillRect b="0" l="0" r="0" t="0"/>
            </a:stretch>
          </a:blipFill>
          <a:ln>
            <a:noFill/>
          </a:ln>
        </p:spPr>
      </p:sp>
      <p:cxnSp>
        <p:nvCxnSpPr>
          <p:cNvPr id="234" name="Google Shape;234;g2b2c63d4081_2_224"/>
          <p:cNvCxnSpPr/>
          <p:nvPr/>
        </p:nvCxnSpPr>
        <p:spPr>
          <a:xfrm>
            <a:off x="685800" y="1366402"/>
            <a:ext cx="782400" cy="0"/>
          </a:xfrm>
          <a:prstGeom prst="straightConnector1">
            <a:avLst/>
          </a:prstGeom>
          <a:noFill/>
          <a:ln cap="flat" cmpd="sng" w="104775">
            <a:solidFill>
              <a:srgbClr val="000000"/>
            </a:solidFill>
            <a:prstDash val="solid"/>
            <a:round/>
            <a:headEnd len="sm" w="sm" type="none"/>
            <a:tailEnd len="sm" w="sm" type="none"/>
          </a:ln>
        </p:spPr>
      </p:cxnSp>
      <p:sp>
        <p:nvSpPr>
          <p:cNvPr id="235" name="Google Shape;235;g2b2c63d4081_2_224"/>
          <p:cNvSpPr txBox="1"/>
          <p:nvPr/>
        </p:nvSpPr>
        <p:spPr>
          <a:xfrm>
            <a:off x="685800" y="735206"/>
            <a:ext cx="6629100" cy="492600"/>
          </a:xfrm>
          <a:prstGeom prst="rect">
            <a:avLst/>
          </a:prstGeom>
          <a:noFill/>
          <a:ln>
            <a:noFill/>
          </a:ln>
        </p:spPr>
        <p:txBody>
          <a:bodyPr anchorCtr="0" anchor="t" bIns="0" lIns="0" spcFirstLastPara="1" rIns="0" wrap="square" tIns="0">
            <a:spAutoFit/>
          </a:bodyPr>
          <a:lstStyle/>
          <a:p>
            <a:pPr indent="-431800" lvl="0" marL="457200" marR="0" rtl="0" algn="l">
              <a:lnSpc>
                <a:spcPct val="100000"/>
              </a:lnSpc>
              <a:spcBef>
                <a:spcPts val="0"/>
              </a:spcBef>
              <a:spcAft>
                <a:spcPts val="0"/>
              </a:spcAft>
              <a:buSzPts val="3200"/>
              <a:buFont typeface="Barlow Black"/>
              <a:buAutoNum type="arabicPeriod"/>
            </a:pPr>
            <a:r>
              <a:rPr lang="en-US" sz="3200">
                <a:latin typeface="Barlow Black"/>
                <a:ea typeface="Barlow Black"/>
                <a:cs typeface="Barlow Black"/>
                <a:sym typeface="Barlow Black"/>
              </a:rPr>
              <a:t>Hollyland Product Training</a:t>
            </a:r>
            <a:endParaRPr sz="3200">
              <a:latin typeface="Barlow Black"/>
              <a:ea typeface="Barlow Black"/>
              <a:cs typeface="Barlow Black"/>
              <a:sym typeface="Barlow Black"/>
            </a:endParaRPr>
          </a:p>
        </p:txBody>
      </p:sp>
      <p:sp>
        <p:nvSpPr>
          <p:cNvPr id="236" name="Google Shape;236;g2b2c63d4081_2_224"/>
          <p:cNvSpPr txBox="1"/>
          <p:nvPr/>
        </p:nvSpPr>
        <p:spPr>
          <a:xfrm>
            <a:off x="859175" y="2650300"/>
            <a:ext cx="7347000" cy="2586000"/>
          </a:xfrm>
          <a:prstGeom prst="rect">
            <a:avLst/>
          </a:prstGeom>
          <a:noFill/>
          <a:ln>
            <a:noFill/>
          </a:ln>
        </p:spPr>
        <p:txBody>
          <a:bodyPr anchorCtr="0" anchor="t" bIns="0" lIns="0" spcFirstLastPara="1" rIns="0" wrap="square" tIns="0">
            <a:spAutoFit/>
          </a:bodyPr>
          <a:lstStyle/>
          <a:p>
            <a:pPr indent="-381000" lvl="0" marL="457200" marR="0" rtl="0" algn="just">
              <a:lnSpc>
                <a:spcPct val="200000"/>
              </a:lnSpc>
              <a:spcBef>
                <a:spcPts val="0"/>
              </a:spcBef>
              <a:spcAft>
                <a:spcPts val="0"/>
              </a:spcAft>
              <a:buClr>
                <a:srgbClr val="2B2E31"/>
              </a:buClr>
              <a:buSzPts val="2400"/>
              <a:buFont typeface="Barlow"/>
              <a:buChar char="●"/>
            </a:pPr>
            <a:r>
              <a:rPr b="1" lang="en-US" sz="2400">
                <a:solidFill>
                  <a:srgbClr val="2B2E31"/>
                </a:solidFill>
                <a:latin typeface="Barlow"/>
                <a:ea typeface="Barlow"/>
                <a:cs typeface="Barlow"/>
                <a:sym typeface="Barlow"/>
              </a:rPr>
              <a:t>TRAINER: </a:t>
            </a:r>
            <a:r>
              <a:rPr lang="en-US" sz="2400">
                <a:solidFill>
                  <a:srgbClr val="2B2E31"/>
                </a:solidFill>
                <a:latin typeface="Barlow"/>
                <a:ea typeface="Barlow"/>
                <a:cs typeface="Barlow"/>
                <a:sym typeface="Barlow"/>
              </a:rPr>
              <a:t>Holyland team &amp; AVYX team</a:t>
            </a:r>
            <a:endParaRPr sz="2400">
              <a:solidFill>
                <a:srgbClr val="2B2E31"/>
              </a:solidFill>
              <a:latin typeface="Barlow"/>
              <a:ea typeface="Barlow"/>
              <a:cs typeface="Barlow"/>
              <a:sym typeface="Barlow"/>
            </a:endParaRPr>
          </a:p>
          <a:p>
            <a:pPr indent="-381000" lvl="0" marL="457200" marR="0" rtl="0" algn="just">
              <a:lnSpc>
                <a:spcPct val="200000"/>
              </a:lnSpc>
              <a:spcBef>
                <a:spcPts val="0"/>
              </a:spcBef>
              <a:spcAft>
                <a:spcPts val="0"/>
              </a:spcAft>
              <a:buClr>
                <a:srgbClr val="2B2E31"/>
              </a:buClr>
              <a:buSzPts val="2400"/>
              <a:buFont typeface="Barlow"/>
              <a:buChar char="●"/>
            </a:pPr>
            <a:r>
              <a:rPr b="1" lang="en-US" sz="2400">
                <a:solidFill>
                  <a:srgbClr val="2B2E31"/>
                </a:solidFill>
                <a:latin typeface="Barlow"/>
                <a:ea typeface="Barlow"/>
                <a:cs typeface="Barlow"/>
                <a:sym typeface="Barlow"/>
              </a:rPr>
              <a:t>DATE: </a:t>
            </a:r>
            <a:r>
              <a:rPr lang="en-US" sz="2400">
                <a:solidFill>
                  <a:srgbClr val="2B2E31"/>
                </a:solidFill>
                <a:latin typeface="Barlow"/>
                <a:ea typeface="Barlow"/>
                <a:cs typeface="Barlow"/>
                <a:sym typeface="Barlow"/>
              </a:rPr>
              <a:t>7th November</a:t>
            </a:r>
            <a:endParaRPr sz="2400">
              <a:solidFill>
                <a:srgbClr val="2B2E31"/>
              </a:solidFill>
              <a:latin typeface="Barlow"/>
              <a:ea typeface="Barlow"/>
              <a:cs typeface="Barlow"/>
              <a:sym typeface="Barlow"/>
            </a:endParaRPr>
          </a:p>
          <a:p>
            <a:pPr indent="-381000" lvl="0" marL="457200" marR="0" rtl="0" algn="just">
              <a:lnSpc>
                <a:spcPct val="200000"/>
              </a:lnSpc>
              <a:spcBef>
                <a:spcPts val="0"/>
              </a:spcBef>
              <a:spcAft>
                <a:spcPts val="0"/>
              </a:spcAft>
              <a:buClr>
                <a:srgbClr val="2B2E31"/>
              </a:buClr>
              <a:buSzPts val="2400"/>
              <a:buFont typeface="Barlow"/>
              <a:buChar char="●"/>
            </a:pPr>
            <a:r>
              <a:rPr b="1" lang="en-US" sz="2400">
                <a:solidFill>
                  <a:srgbClr val="2B2E31"/>
                </a:solidFill>
                <a:latin typeface="Barlow"/>
                <a:ea typeface="Barlow"/>
                <a:cs typeface="Barlow"/>
                <a:sym typeface="Barlow"/>
              </a:rPr>
              <a:t>TIME: </a:t>
            </a:r>
            <a:r>
              <a:rPr lang="en-US" sz="2400">
                <a:solidFill>
                  <a:srgbClr val="2B2E31"/>
                </a:solidFill>
                <a:latin typeface="Barlow"/>
                <a:ea typeface="Barlow"/>
                <a:cs typeface="Barlow"/>
                <a:sym typeface="Barlow"/>
              </a:rPr>
              <a:t>11:00AM~12:00PM (Prague Time, GMT+2)</a:t>
            </a:r>
            <a:endParaRPr b="1" sz="2400">
              <a:solidFill>
                <a:srgbClr val="2B2E31"/>
              </a:solidFill>
              <a:latin typeface="Barlow"/>
              <a:ea typeface="Barlow"/>
              <a:cs typeface="Barlow"/>
              <a:sym typeface="Barlow"/>
            </a:endParaRPr>
          </a:p>
          <a:p>
            <a:pPr indent="-381000" lvl="0" marL="457200" marR="0" rtl="0" algn="just">
              <a:lnSpc>
                <a:spcPct val="200000"/>
              </a:lnSpc>
              <a:spcBef>
                <a:spcPts val="0"/>
              </a:spcBef>
              <a:spcAft>
                <a:spcPts val="0"/>
              </a:spcAft>
              <a:buClr>
                <a:srgbClr val="2B2E31"/>
              </a:buClr>
              <a:buSzPts val="2400"/>
              <a:buFont typeface="Barlow"/>
              <a:buChar char="●"/>
            </a:pPr>
            <a:r>
              <a:rPr b="1" lang="en-US" sz="2400">
                <a:solidFill>
                  <a:srgbClr val="2B2E31"/>
                </a:solidFill>
                <a:latin typeface="Barlow"/>
                <a:ea typeface="Barlow"/>
                <a:cs typeface="Barlow"/>
                <a:sym typeface="Barlow"/>
              </a:rPr>
              <a:t>PLATFORM: </a:t>
            </a:r>
            <a:r>
              <a:rPr lang="en-US" sz="2400">
                <a:solidFill>
                  <a:srgbClr val="2B2E31"/>
                </a:solidFill>
                <a:latin typeface="Barlow"/>
                <a:ea typeface="Barlow"/>
                <a:cs typeface="Barlow"/>
                <a:sym typeface="Barlow"/>
              </a:rPr>
              <a:t>Zoom</a:t>
            </a:r>
            <a:endParaRPr sz="2400">
              <a:solidFill>
                <a:srgbClr val="2B2E31"/>
              </a:solidFill>
              <a:latin typeface="Barlow"/>
              <a:ea typeface="Barlow"/>
              <a:cs typeface="Barlow"/>
              <a:sym typeface="Barlow"/>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240" name="Shape 240"/>
        <p:cNvGrpSpPr/>
        <p:nvPr/>
      </p:nvGrpSpPr>
      <p:grpSpPr>
        <a:xfrm>
          <a:off x="0" y="0"/>
          <a:ext cx="0" cy="0"/>
          <a:chOff x="0" y="0"/>
          <a:chExt cx="0" cy="0"/>
        </a:xfrm>
      </p:grpSpPr>
      <p:pic>
        <p:nvPicPr>
          <p:cNvPr descr="PPT背景-4" id="241" name="Google Shape;241;g30ee09d5218_0_2"/>
          <p:cNvPicPr preferRelativeResize="0"/>
          <p:nvPr/>
        </p:nvPicPr>
        <p:blipFill rotWithShape="1">
          <a:blip r:embed="rId4">
            <a:alphaModFix/>
          </a:blip>
          <a:srcRect b="0" l="0" r="0" t="0"/>
          <a:stretch/>
        </p:blipFill>
        <p:spPr>
          <a:xfrm>
            <a:off x="0" y="0"/>
            <a:ext cx="12192000" cy="6858001"/>
          </a:xfrm>
          <a:prstGeom prst="rect">
            <a:avLst/>
          </a:prstGeom>
          <a:noFill/>
          <a:ln>
            <a:noFill/>
          </a:ln>
        </p:spPr>
      </p:pic>
      <p:sp>
        <p:nvSpPr>
          <p:cNvPr id="242" name="Google Shape;242;g30ee09d5218_0_2"/>
          <p:cNvSpPr/>
          <p:nvPr/>
        </p:nvSpPr>
        <p:spPr>
          <a:xfrm>
            <a:off x="0" y="0"/>
            <a:ext cx="12191400" cy="6852300"/>
          </a:xfrm>
          <a:prstGeom prst="rect">
            <a:avLst/>
          </a:prstGeom>
          <a:solidFill>
            <a:schemeClr val="dk1">
              <a:alpha val="63530"/>
            </a:schemeClr>
          </a:solidFill>
          <a:ln>
            <a:noFill/>
          </a:ln>
        </p:spPr>
        <p:txBody>
          <a:bodyPr anchorCtr="0" anchor="ctr" bIns="25400" lIns="25400" spcFirstLastPara="1" rIns="25400" wrap="square" tIns="25400">
            <a:noAutofit/>
          </a:bodyPr>
          <a:lstStyle/>
          <a:p>
            <a:pPr indent="0" lvl="0" marL="0" marR="0" rtl="0" algn="ctr">
              <a:lnSpc>
                <a:spcPct val="100000"/>
              </a:lnSpc>
              <a:spcBef>
                <a:spcPts val="0"/>
              </a:spcBef>
              <a:spcAft>
                <a:spcPts val="0"/>
              </a:spcAft>
              <a:buClr>
                <a:schemeClr val="dk1"/>
              </a:buClr>
              <a:buSzPts val="1600"/>
              <a:buFont typeface="Arial"/>
              <a:buNone/>
            </a:pPr>
            <a:r>
              <a:t/>
            </a:r>
            <a:endParaRPr b="0" i="0" sz="1600" u="none" cap="none" strike="noStrike">
              <a:solidFill>
                <a:srgbClr val="000000"/>
              </a:solidFill>
              <a:latin typeface="Arial"/>
              <a:ea typeface="Arial"/>
              <a:cs typeface="Arial"/>
              <a:sym typeface="Arial"/>
            </a:endParaRPr>
          </a:p>
        </p:txBody>
      </p:sp>
      <p:sp>
        <p:nvSpPr>
          <p:cNvPr id="243" name="Google Shape;243;g30ee09d5218_0_2"/>
          <p:cNvSpPr txBox="1"/>
          <p:nvPr>
            <p:ph type="ctrTitle"/>
          </p:nvPr>
        </p:nvSpPr>
        <p:spPr>
          <a:xfrm>
            <a:off x="673721" y="887900"/>
            <a:ext cx="7479300" cy="972300"/>
          </a:xfrm>
          <a:prstGeom prst="rect">
            <a:avLst/>
          </a:prstGeom>
          <a:noFill/>
          <a:ln>
            <a:noFill/>
          </a:ln>
        </p:spPr>
        <p:txBody>
          <a:bodyPr anchorCtr="0" anchor="ctr" bIns="0" lIns="0" spcFirstLastPara="1" rIns="90000" wrap="square" tIns="0">
            <a:normAutofit/>
          </a:bodyPr>
          <a:lstStyle/>
          <a:p>
            <a:pPr indent="0" lvl="0" marL="0" marR="0" rtl="0" algn="l">
              <a:lnSpc>
                <a:spcPct val="88000"/>
              </a:lnSpc>
              <a:spcBef>
                <a:spcPts val="0"/>
              </a:spcBef>
              <a:spcAft>
                <a:spcPts val="0"/>
              </a:spcAft>
              <a:buClr>
                <a:schemeClr val="lt1"/>
              </a:buClr>
              <a:buSzPts val="4000"/>
              <a:buFont typeface="Arial"/>
              <a:buNone/>
            </a:pPr>
            <a:r>
              <a:rPr lang="en-US" sz="3200">
                <a:solidFill>
                  <a:schemeClr val="lt1"/>
                </a:solidFill>
                <a:latin typeface="Barlow"/>
                <a:ea typeface="Barlow"/>
                <a:cs typeface="Barlow"/>
                <a:sym typeface="Barlow"/>
              </a:rPr>
              <a:t>2. </a:t>
            </a:r>
            <a:r>
              <a:rPr lang="en-US" sz="3200">
                <a:solidFill>
                  <a:schemeClr val="lt1"/>
                </a:solidFill>
                <a:latin typeface="Barlow"/>
                <a:ea typeface="Barlow"/>
                <a:cs typeface="Barlow"/>
                <a:sym typeface="Barlow"/>
              </a:rPr>
              <a:t>Demo Day Event Proposal</a:t>
            </a:r>
            <a:endParaRPr sz="3200">
              <a:solidFill>
                <a:schemeClr val="lt1"/>
              </a:solidFill>
              <a:latin typeface="Barlow"/>
              <a:ea typeface="Barlow"/>
              <a:cs typeface="Barlow"/>
              <a:sym typeface="Barlow"/>
            </a:endParaRPr>
          </a:p>
        </p:txBody>
      </p:sp>
      <p:sp>
        <p:nvSpPr>
          <p:cNvPr id="244" name="Google Shape;244;g30ee09d5218_0_2"/>
          <p:cNvSpPr txBox="1"/>
          <p:nvPr/>
        </p:nvSpPr>
        <p:spPr>
          <a:xfrm>
            <a:off x="673725" y="2404000"/>
            <a:ext cx="6608700" cy="2481900"/>
          </a:xfrm>
          <a:prstGeom prst="rect">
            <a:avLst/>
          </a:prstGeom>
          <a:noFill/>
          <a:ln>
            <a:noFill/>
          </a:ln>
        </p:spPr>
        <p:txBody>
          <a:bodyPr anchorCtr="0" anchor="t" bIns="45700" lIns="91425" spcFirstLastPara="1" rIns="91425" wrap="square" tIns="45700">
            <a:spAutoFit/>
          </a:bodyPr>
          <a:lstStyle/>
          <a:p>
            <a:pPr indent="0" lvl="0" marL="0" marR="0" rtl="0" algn="l">
              <a:lnSpc>
                <a:spcPct val="115000"/>
              </a:lnSpc>
              <a:spcBef>
                <a:spcPts val="0"/>
              </a:spcBef>
              <a:spcAft>
                <a:spcPts val="0"/>
              </a:spcAft>
              <a:buClr>
                <a:srgbClr val="000000"/>
              </a:buClr>
              <a:buSzPts val="2300"/>
              <a:buFont typeface="Arial"/>
              <a:buNone/>
            </a:pPr>
            <a:r>
              <a:rPr lang="en-US" sz="2300">
                <a:solidFill>
                  <a:schemeClr val="lt1"/>
                </a:solidFill>
                <a:latin typeface="Barlow"/>
                <a:ea typeface="Barlow"/>
                <a:cs typeface="Barlow"/>
                <a:sym typeface="Barlow"/>
              </a:rPr>
              <a:t>A unique opportunity to provide customer with in-depth product knowledge and hands-on experiences of Hollyland's products before buying. Additionally, customers have the opportunity to purchase products at a special discounted price during the event.</a:t>
            </a:r>
            <a:endParaRPr sz="2300">
              <a:solidFill>
                <a:schemeClr val="lt1"/>
              </a:solidFill>
              <a:latin typeface="Barlow"/>
              <a:ea typeface="Barlow"/>
              <a:cs typeface="Barlow"/>
              <a:sym typeface="Barlow"/>
            </a:endParaRPr>
          </a:p>
        </p:txBody>
      </p:sp>
      <p:pic>
        <p:nvPicPr>
          <p:cNvPr descr="HOLLYLAND竖版组合LOGO-白" id="245" name="Google Shape;245;g30ee09d5218_0_2"/>
          <p:cNvPicPr preferRelativeResize="0"/>
          <p:nvPr/>
        </p:nvPicPr>
        <p:blipFill rotWithShape="1">
          <a:blip r:embed="rId5">
            <a:alphaModFix/>
          </a:blip>
          <a:srcRect b="0" l="0" r="0" t="0"/>
          <a:stretch/>
        </p:blipFill>
        <p:spPr>
          <a:xfrm>
            <a:off x="10644505" y="415290"/>
            <a:ext cx="1095375" cy="853441"/>
          </a:xfrm>
          <a:prstGeom prst="rect">
            <a:avLst/>
          </a:prstGeom>
          <a:noFill/>
          <a:ln>
            <a:noFill/>
          </a:ln>
        </p:spPr>
      </p:pic>
      <p:pic>
        <p:nvPicPr>
          <p:cNvPr id="246" name="Google Shape;246;g30ee09d5218_0_2"/>
          <p:cNvPicPr preferRelativeResize="0"/>
          <p:nvPr/>
        </p:nvPicPr>
        <p:blipFill rotWithShape="1">
          <a:blip r:embed="rId6">
            <a:alphaModFix/>
          </a:blip>
          <a:srcRect b="19963" l="0" r="0" t="22785"/>
          <a:stretch/>
        </p:blipFill>
        <p:spPr>
          <a:xfrm>
            <a:off x="8634000" y="1492747"/>
            <a:ext cx="3557400" cy="4304400"/>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250" name="Shape 250"/>
        <p:cNvGrpSpPr/>
        <p:nvPr/>
      </p:nvGrpSpPr>
      <p:grpSpPr>
        <a:xfrm>
          <a:off x="0" y="0"/>
          <a:ext cx="0" cy="0"/>
          <a:chOff x="0" y="0"/>
          <a:chExt cx="0" cy="0"/>
        </a:xfrm>
      </p:grpSpPr>
      <p:pic>
        <p:nvPicPr>
          <p:cNvPr descr="PPT背景-4" id="251" name="Google Shape;251;g30ee09d5218_0_10"/>
          <p:cNvPicPr preferRelativeResize="0"/>
          <p:nvPr/>
        </p:nvPicPr>
        <p:blipFill rotWithShape="1">
          <a:blip r:embed="rId4">
            <a:alphaModFix/>
          </a:blip>
          <a:srcRect b="0" l="0" r="0" t="0"/>
          <a:stretch/>
        </p:blipFill>
        <p:spPr>
          <a:xfrm>
            <a:off x="0" y="0"/>
            <a:ext cx="12192000" cy="6858001"/>
          </a:xfrm>
          <a:prstGeom prst="rect">
            <a:avLst/>
          </a:prstGeom>
          <a:noFill/>
          <a:ln>
            <a:noFill/>
          </a:ln>
        </p:spPr>
      </p:pic>
      <p:sp>
        <p:nvSpPr>
          <p:cNvPr id="252" name="Google Shape;252;g30ee09d5218_0_10"/>
          <p:cNvSpPr/>
          <p:nvPr/>
        </p:nvSpPr>
        <p:spPr>
          <a:xfrm>
            <a:off x="0" y="0"/>
            <a:ext cx="12191400" cy="6852300"/>
          </a:xfrm>
          <a:prstGeom prst="rect">
            <a:avLst/>
          </a:prstGeom>
          <a:solidFill>
            <a:schemeClr val="dk1">
              <a:alpha val="63530"/>
            </a:schemeClr>
          </a:solidFill>
          <a:ln>
            <a:noFill/>
          </a:ln>
        </p:spPr>
        <p:txBody>
          <a:bodyPr anchorCtr="0" anchor="ctr" bIns="25400" lIns="25400" spcFirstLastPara="1" rIns="25400" wrap="square" tIns="25400">
            <a:noAutofit/>
          </a:bodyPr>
          <a:lstStyle/>
          <a:p>
            <a:pPr indent="0" lvl="0" marL="0" marR="0" rtl="0" algn="ctr">
              <a:lnSpc>
                <a:spcPct val="100000"/>
              </a:lnSpc>
              <a:spcBef>
                <a:spcPts val="0"/>
              </a:spcBef>
              <a:spcAft>
                <a:spcPts val="0"/>
              </a:spcAft>
              <a:buClr>
                <a:schemeClr val="dk1"/>
              </a:buClr>
              <a:buSzPts val="1600"/>
              <a:buFont typeface="Arial"/>
              <a:buNone/>
            </a:pPr>
            <a:r>
              <a:t/>
            </a:r>
            <a:endParaRPr b="0" i="0" sz="1600" u="none" cap="none" strike="noStrike">
              <a:solidFill>
                <a:srgbClr val="000000"/>
              </a:solidFill>
              <a:latin typeface="Arial"/>
              <a:ea typeface="Arial"/>
              <a:cs typeface="Arial"/>
              <a:sym typeface="Arial"/>
            </a:endParaRPr>
          </a:p>
        </p:txBody>
      </p:sp>
      <p:sp>
        <p:nvSpPr>
          <p:cNvPr id="253" name="Google Shape;253;g30ee09d5218_0_10"/>
          <p:cNvSpPr txBox="1"/>
          <p:nvPr/>
        </p:nvSpPr>
        <p:spPr>
          <a:xfrm>
            <a:off x="648700" y="2173325"/>
            <a:ext cx="5439000" cy="3475500"/>
          </a:xfrm>
          <a:prstGeom prst="rect">
            <a:avLst/>
          </a:prstGeom>
          <a:noFill/>
          <a:ln>
            <a:noFill/>
          </a:ln>
        </p:spPr>
        <p:txBody>
          <a:bodyPr anchorCtr="0" anchor="t" bIns="91425" lIns="91425" spcFirstLastPara="1" rIns="91425" wrap="square" tIns="91425">
            <a:spAutoFit/>
          </a:bodyPr>
          <a:lstStyle/>
          <a:p>
            <a:pPr indent="0" lvl="0" marL="0" marR="0" rtl="0" algn="l">
              <a:lnSpc>
                <a:spcPct val="160000"/>
              </a:lnSpc>
              <a:spcBef>
                <a:spcPts val="0"/>
              </a:spcBef>
              <a:spcAft>
                <a:spcPts val="0"/>
              </a:spcAft>
              <a:buClr>
                <a:srgbClr val="000000"/>
              </a:buClr>
              <a:buSzPts val="2500"/>
              <a:buFont typeface="Arial"/>
              <a:buNone/>
            </a:pPr>
            <a:r>
              <a:rPr b="1" i="0" lang="en-US" sz="2500" u="none" cap="none" strike="noStrike">
                <a:solidFill>
                  <a:schemeClr val="lt1"/>
                </a:solidFill>
                <a:latin typeface="Barlow"/>
                <a:ea typeface="Barlow"/>
                <a:cs typeface="Barlow"/>
                <a:sym typeface="Barlow"/>
              </a:rPr>
              <a:t>What can we support? </a:t>
            </a:r>
            <a:endParaRPr b="0" i="0" sz="2200" u="none" cap="none" strike="noStrike">
              <a:solidFill>
                <a:schemeClr val="lt1"/>
              </a:solidFill>
              <a:latin typeface="Barlow"/>
              <a:ea typeface="Barlow"/>
              <a:cs typeface="Barlow"/>
              <a:sym typeface="Barlow"/>
            </a:endParaRPr>
          </a:p>
          <a:p>
            <a:pPr indent="0" lvl="0" marL="0" marR="0" rtl="0" algn="l">
              <a:lnSpc>
                <a:spcPct val="115000"/>
              </a:lnSpc>
              <a:spcBef>
                <a:spcPts val="0"/>
              </a:spcBef>
              <a:spcAft>
                <a:spcPts val="0"/>
              </a:spcAft>
              <a:buClr>
                <a:srgbClr val="000000"/>
              </a:buClr>
              <a:buSzPts val="2200"/>
              <a:buFont typeface="Arial"/>
              <a:buNone/>
            </a:pPr>
            <a:r>
              <a:t/>
            </a:r>
            <a:endParaRPr b="0" i="0" sz="2200" u="none" cap="none" strike="noStrike">
              <a:solidFill>
                <a:schemeClr val="lt1"/>
              </a:solidFill>
              <a:latin typeface="Barlow"/>
              <a:ea typeface="Barlow"/>
              <a:cs typeface="Barlow"/>
              <a:sym typeface="Barlow"/>
            </a:endParaRPr>
          </a:p>
          <a:p>
            <a:pPr indent="-368300" lvl="0" marL="457200" marR="0" rtl="0" algn="l">
              <a:lnSpc>
                <a:spcPct val="115000"/>
              </a:lnSpc>
              <a:spcBef>
                <a:spcPts val="0"/>
              </a:spcBef>
              <a:spcAft>
                <a:spcPts val="0"/>
              </a:spcAft>
              <a:buClr>
                <a:schemeClr val="lt1"/>
              </a:buClr>
              <a:buSzPts val="2200"/>
              <a:buFont typeface="Barlow"/>
              <a:buChar char="●"/>
            </a:pPr>
            <a:r>
              <a:rPr b="0" i="0" lang="en-US" sz="2200" u="none" cap="none" strike="noStrike">
                <a:solidFill>
                  <a:schemeClr val="lt1"/>
                </a:solidFill>
                <a:latin typeface="Barlow"/>
                <a:ea typeface="Barlow"/>
                <a:cs typeface="Barlow"/>
                <a:sym typeface="Barlow"/>
              </a:rPr>
              <a:t>Marketing materials and merchandise</a:t>
            </a:r>
            <a:endParaRPr b="0" i="0" sz="2200" u="none" cap="none" strike="noStrike">
              <a:solidFill>
                <a:schemeClr val="lt1"/>
              </a:solidFill>
              <a:latin typeface="Barlow"/>
              <a:ea typeface="Barlow"/>
              <a:cs typeface="Barlow"/>
              <a:sym typeface="Barlow"/>
            </a:endParaRPr>
          </a:p>
          <a:p>
            <a:pPr indent="-368300" lvl="0" marL="457200" marR="0" rtl="0" algn="l">
              <a:lnSpc>
                <a:spcPct val="115000"/>
              </a:lnSpc>
              <a:spcBef>
                <a:spcPts val="0"/>
              </a:spcBef>
              <a:spcAft>
                <a:spcPts val="0"/>
              </a:spcAft>
              <a:buClr>
                <a:schemeClr val="lt1"/>
              </a:buClr>
              <a:buSzPts val="2200"/>
              <a:buFont typeface="Barlow"/>
              <a:buChar char="●"/>
            </a:pPr>
            <a:r>
              <a:rPr b="0" i="0" lang="en-US" sz="2200" u="none" cap="none" strike="noStrike">
                <a:solidFill>
                  <a:schemeClr val="lt1"/>
                </a:solidFill>
                <a:latin typeface="Barlow"/>
                <a:ea typeface="Barlow"/>
                <a:cs typeface="Barlow"/>
                <a:sym typeface="Barlow"/>
              </a:rPr>
              <a:t>Online promotion, especially local social media </a:t>
            </a:r>
            <a:endParaRPr b="0" i="0" sz="2200" u="none" cap="none" strike="noStrike">
              <a:solidFill>
                <a:schemeClr val="lt1"/>
              </a:solidFill>
              <a:latin typeface="Barlow"/>
              <a:ea typeface="Barlow"/>
              <a:cs typeface="Barlow"/>
              <a:sym typeface="Barlow"/>
            </a:endParaRPr>
          </a:p>
          <a:p>
            <a:pPr indent="-368300" lvl="0" marL="457200" marR="0" rtl="0" algn="l">
              <a:lnSpc>
                <a:spcPct val="115000"/>
              </a:lnSpc>
              <a:spcBef>
                <a:spcPts val="0"/>
              </a:spcBef>
              <a:spcAft>
                <a:spcPts val="0"/>
              </a:spcAft>
              <a:buClr>
                <a:schemeClr val="lt1"/>
              </a:buClr>
              <a:buSzPts val="2200"/>
              <a:buFont typeface="Barlow"/>
              <a:buChar char="●"/>
            </a:pPr>
            <a:r>
              <a:rPr b="0" i="0" lang="en-US" sz="2200" u="none" cap="none" strike="noStrike">
                <a:solidFill>
                  <a:schemeClr val="lt1"/>
                </a:solidFill>
                <a:latin typeface="Barlow"/>
                <a:ea typeface="Barlow"/>
                <a:cs typeface="Barlow"/>
                <a:sym typeface="Barlow"/>
              </a:rPr>
              <a:t>Offline support and purchase discount — TBD</a:t>
            </a:r>
            <a:endParaRPr sz="2200">
              <a:solidFill>
                <a:schemeClr val="lt1"/>
              </a:solidFill>
              <a:latin typeface="Barlow"/>
              <a:ea typeface="Barlow"/>
              <a:cs typeface="Barlow"/>
              <a:sym typeface="Barlow"/>
            </a:endParaRPr>
          </a:p>
          <a:p>
            <a:pPr indent="-368300" lvl="0" marL="457200" marR="0" rtl="0" algn="l">
              <a:lnSpc>
                <a:spcPct val="115000"/>
              </a:lnSpc>
              <a:spcBef>
                <a:spcPts val="0"/>
              </a:spcBef>
              <a:spcAft>
                <a:spcPts val="0"/>
              </a:spcAft>
              <a:buClr>
                <a:schemeClr val="lt1"/>
              </a:buClr>
              <a:buSzPts val="2200"/>
              <a:buFont typeface="Barlow"/>
              <a:buChar char="●"/>
            </a:pPr>
            <a:r>
              <a:rPr b="0" i="0" lang="en-US" sz="2200" u="none" cap="none" strike="noStrike">
                <a:solidFill>
                  <a:schemeClr val="lt1"/>
                </a:solidFill>
                <a:latin typeface="Barlow"/>
                <a:ea typeface="Barlow"/>
                <a:cs typeface="Barlow"/>
                <a:sym typeface="Barlow"/>
              </a:rPr>
              <a:t>Financial support — TBD</a:t>
            </a:r>
            <a:endParaRPr b="0" i="0" sz="2200" u="none" cap="none" strike="noStrike">
              <a:solidFill>
                <a:schemeClr val="lt1"/>
              </a:solidFill>
              <a:latin typeface="Barlow"/>
              <a:ea typeface="Barlow"/>
              <a:cs typeface="Barlow"/>
              <a:sym typeface="Barlow"/>
            </a:endParaRPr>
          </a:p>
        </p:txBody>
      </p:sp>
      <p:sp>
        <p:nvSpPr>
          <p:cNvPr id="254" name="Google Shape;254;g30ee09d5218_0_10"/>
          <p:cNvSpPr txBox="1"/>
          <p:nvPr/>
        </p:nvSpPr>
        <p:spPr>
          <a:xfrm>
            <a:off x="6383550" y="2173325"/>
            <a:ext cx="5439000" cy="3475500"/>
          </a:xfrm>
          <a:prstGeom prst="rect">
            <a:avLst/>
          </a:prstGeom>
          <a:noFill/>
          <a:ln>
            <a:noFill/>
          </a:ln>
        </p:spPr>
        <p:txBody>
          <a:bodyPr anchorCtr="0" anchor="t" bIns="91425" lIns="91425" spcFirstLastPara="1" rIns="91425" wrap="square" tIns="91425">
            <a:spAutoFit/>
          </a:bodyPr>
          <a:lstStyle/>
          <a:p>
            <a:pPr indent="0" lvl="0" marL="0" marR="0" rtl="0" algn="l">
              <a:lnSpc>
                <a:spcPct val="160000"/>
              </a:lnSpc>
              <a:spcBef>
                <a:spcPts val="0"/>
              </a:spcBef>
              <a:spcAft>
                <a:spcPts val="0"/>
              </a:spcAft>
              <a:buClr>
                <a:srgbClr val="000000"/>
              </a:buClr>
              <a:buSzPts val="2500"/>
              <a:buFont typeface="Arial"/>
              <a:buNone/>
            </a:pPr>
            <a:r>
              <a:rPr b="1" i="0" lang="en-US" sz="2500" u="none" cap="none" strike="noStrike">
                <a:solidFill>
                  <a:schemeClr val="lt1"/>
                </a:solidFill>
                <a:latin typeface="Barlow"/>
                <a:ea typeface="Barlow"/>
                <a:cs typeface="Barlow"/>
                <a:sym typeface="Barlow"/>
              </a:rPr>
              <a:t>What do we expect? </a:t>
            </a:r>
            <a:endParaRPr b="0" i="0" sz="2200" u="none" cap="none" strike="noStrike">
              <a:solidFill>
                <a:schemeClr val="lt1"/>
              </a:solidFill>
              <a:latin typeface="Barlow"/>
              <a:ea typeface="Barlow"/>
              <a:cs typeface="Barlow"/>
              <a:sym typeface="Barlow"/>
            </a:endParaRPr>
          </a:p>
          <a:p>
            <a:pPr indent="0" lvl="0" marL="0" marR="0" rtl="0" algn="l">
              <a:lnSpc>
                <a:spcPct val="115000"/>
              </a:lnSpc>
              <a:spcBef>
                <a:spcPts val="0"/>
              </a:spcBef>
              <a:spcAft>
                <a:spcPts val="0"/>
              </a:spcAft>
              <a:buNone/>
            </a:pPr>
            <a:r>
              <a:t/>
            </a:r>
            <a:endParaRPr b="0" i="0" sz="2200" u="none" cap="none" strike="noStrike">
              <a:solidFill>
                <a:schemeClr val="lt1"/>
              </a:solidFill>
              <a:latin typeface="Barlow"/>
              <a:ea typeface="Barlow"/>
              <a:cs typeface="Barlow"/>
              <a:sym typeface="Barlow"/>
            </a:endParaRPr>
          </a:p>
          <a:p>
            <a:pPr indent="-368300" lvl="0" marL="457200" marR="0" rtl="0" algn="l">
              <a:lnSpc>
                <a:spcPct val="115000"/>
              </a:lnSpc>
              <a:spcBef>
                <a:spcPts val="0"/>
              </a:spcBef>
              <a:spcAft>
                <a:spcPts val="0"/>
              </a:spcAft>
              <a:buClr>
                <a:schemeClr val="lt1"/>
              </a:buClr>
              <a:buSzPts val="2200"/>
              <a:buFont typeface="Barlow"/>
              <a:buChar char="●"/>
            </a:pPr>
            <a:r>
              <a:rPr b="0" i="0" lang="en-US" sz="2200" u="none" cap="none" strike="noStrike">
                <a:solidFill>
                  <a:schemeClr val="lt1"/>
                </a:solidFill>
                <a:latin typeface="Barlow"/>
                <a:ea typeface="Barlow"/>
                <a:cs typeface="Barlow"/>
                <a:sym typeface="Barlow"/>
              </a:rPr>
              <a:t>Product display space</a:t>
            </a:r>
            <a:endParaRPr b="0" i="0" sz="2200" u="none" cap="none" strike="noStrike">
              <a:solidFill>
                <a:schemeClr val="lt1"/>
              </a:solidFill>
              <a:latin typeface="Barlow"/>
              <a:ea typeface="Barlow"/>
              <a:cs typeface="Barlow"/>
              <a:sym typeface="Barlow"/>
            </a:endParaRPr>
          </a:p>
          <a:p>
            <a:pPr indent="-368300" lvl="0" marL="457200" marR="0" rtl="0" algn="l">
              <a:lnSpc>
                <a:spcPct val="115000"/>
              </a:lnSpc>
              <a:spcBef>
                <a:spcPts val="0"/>
              </a:spcBef>
              <a:spcAft>
                <a:spcPts val="0"/>
              </a:spcAft>
              <a:buClr>
                <a:schemeClr val="lt1"/>
              </a:buClr>
              <a:buSzPts val="2200"/>
              <a:buFont typeface="Barlow"/>
              <a:buChar char="●"/>
            </a:pPr>
            <a:r>
              <a:rPr b="0" i="0" lang="en-US" sz="2200" u="none" cap="none" strike="noStrike">
                <a:solidFill>
                  <a:schemeClr val="lt1"/>
                </a:solidFill>
                <a:latin typeface="Barlow"/>
                <a:ea typeface="Barlow"/>
                <a:cs typeface="Barlow"/>
                <a:sym typeface="Barlow"/>
              </a:rPr>
              <a:t>Roll-up banner space</a:t>
            </a:r>
            <a:endParaRPr b="0" i="0" sz="2200" u="none" cap="none" strike="noStrike">
              <a:solidFill>
                <a:schemeClr val="lt1"/>
              </a:solidFill>
              <a:latin typeface="Barlow"/>
              <a:ea typeface="Barlow"/>
              <a:cs typeface="Barlow"/>
              <a:sym typeface="Barlow"/>
            </a:endParaRPr>
          </a:p>
          <a:p>
            <a:pPr indent="-368300" lvl="0" marL="457200" marR="0" rtl="0" algn="l">
              <a:lnSpc>
                <a:spcPct val="115000"/>
              </a:lnSpc>
              <a:spcBef>
                <a:spcPts val="0"/>
              </a:spcBef>
              <a:spcAft>
                <a:spcPts val="0"/>
              </a:spcAft>
              <a:buClr>
                <a:schemeClr val="lt1"/>
              </a:buClr>
              <a:buSzPts val="2200"/>
              <a:buFont typeface="Barlow"/>
              <a:buChar char="●"/>
            </a:pPr>
            <a:r>
              <a:rPr b="0" i="0" lang="en-US" sz="2200" u="none" cap="none" strike="noStrike">
                <a:solidFill>
                  <a:schemeClr val="lt1"/>
                </a:solidFill>
                <a:latin typeface="Barlow"/>
                <a:ea typeface="Barlow"/>
                <a:cs typeface="Barlow"/>
                <a:sym typeface="Barlow"/>
              </a:rPr>
              <a:t>Store social media sharing the event</a:t>
            </a:r>
            <a:endParaRPr b="0" i="0" sz="2200" u="none" cap="none" strike="noStrike">
              <a:solidFill>
                <a:schemeClr val="lt1"/>
              </a:solidFill>
              <a:latin typeface="Barlow"/>
              <a:ea typeface="Barlow"/>
              <a:cs typeface="Barlow"/>
              <a:sym typeface="Barlow"/>
            </a:endParaRPr>
          </a:p>
          <a:p>
            <a:pPr indent="-368300" lvl="0" marL="457200" rtl="0" algn="l">
              <a:lnSpc>
                <a:spcPct val="115000"/>
              </a:lnSpc>
              <a:spcBef>
                <a:spcPts val="0"/>
              </a:spcBef>
              <a:spcAft>
                <a:spcPts val="0"/>
              </a:spcAft>
              <a:buClr>
                <a:schemeClr val="lt1"/>
              </a:buClr>
              <a:buSzPts val="2200"/>
              <a:buFont typeface="Barlow"/>
              <a:buChar char="●"/>
            </a:pPr>
            <a:r>
              <a:rPr lang="en-US" sz="2200">
                <a:solidFill>
                  <a:schemeClr val="lt1"/>
                </a:solidFill>
                <a:latin typeface="Barlow"/>
                <a:ea typeface="Barlow"/>
                <a:cs typeface="Barlow"/>
                <a:sym typeface="Barlow"/>
              </a:rPr>
              <a:t>After event BTS photos and/or video</a:t>
            </a:r>
            <a:endParaRPr sz="2200">
              <a:solidFill>
                <a:schemeClr val="lt1"/>
              </a:solidFill>
              <a:latin typeface="Barlow"/>
              <a:ea typeface="Barlow"/>
              <a:cs typeface="Barlow"/>
              <a:sym typeface="Barlow"/>
            </a:endParaRPr>
          </a:p>
          <a:p>
            <a:pPr indent="-368300" lvl="0" marL="457200" rtl="0" algn="l">
              <a:lnSpc>
                <a:spcPct val="115000"/>
              </a:lnSpc>
              <a:spcBef>
                <a:spcPts val="0"/>
              </a:spcBef>
              <a:spcAft>
                <a:spcPts val="0"/>
              </a:spcAft>
              <a:buClr>
                <a:schemeClr val="lt1"/>
              </a:buClr>
              <a:buSzPts val="2200"/>
              <a:buFont typeface="Barlow"/>
              <a:buChar char="●"/>
            </a:pPr>
            <a:r>
              <a:rPr lang="en-US" sz="2200">
                <a:solidFill>
                  <a:schemeClr val="lt1"/>
                </a:solidFill>
                <a:latin typeface="Barlow"/>
                <a:ea typeface="Barlow"/>
                <a:cs typeface="Barlow"/>
                <a:sym typeface="Barlow"/>
              </a:rPr>
              <a:t>Free coffee/snacks</a:t>
            </a:r>
            <a:endParaRPr sz="2200">
              <a:solidFill>
                <a:schemeClr val="lt1"/>
              </a:solidFill>
              <a:latin typeface="Barlow"/>
              <a:ea typeface="Barlow"/>
              <a:cs typeface="Barlow"/>
              <a:sym typeface="Barlow"/>
            </a:endParaRPr>
          </a:p>
          <a:p>
            <a:pPr indent="-368300" lvl="0" marL="457200" rtl="0" algn="l">
              <a:lnSpc>
                <a:spcPct val="115000"/>
              </a:lnSpc>
              <a:spcBef>
                <a:spcPts val="0"/>
              </a:spcBef>
              <a:spcAft>
                <a:spcPts val="0"/>
              </a:spcAft>
              <a:buClr>
                <a:schemeClr val="lt1"/>
              </a:buClr>
              <a:buSzPts val="2200"/>
              <a:buFont typeface="Barlow"/>
              <a:buChar char="●"/>
            </a:pPr>
            <a:r>
              <a:rPr lang="en-US" sz="2200">
                <a:solidFill>
                  <a:schemeClr val="lt1"/>
                </a:solidFill>
                <a:latin typeface="Barlow"/>
                <a:ea typeface="Barlow"/>
                <a:cs typeface="Barlow"/>
                <a:sym typeface="Barlow"/>
              </a:rPr>
              <a:t>Store staff to wear Hollyland t-shirt</a:t>
            </a:r>
            <a:endParaRPr sz="2200">
              <a:solidFill>
                <a:schemeClr val="lt1"/>
              </a:solidFill>
              <a:latin typeface="Barlow"/>
              <a:ea typeface="Barlow"/>
              <a:cs typeface="Barlow"/>
              <a:sym typeface="Barlow"/>
            </a:endParaRPr>
          </a:p>
        </p:txBody>
      </p:sp>
      <p:sp>
        <p:nvSpPr>
          <p:cNvPr id="255" name="Google Shape;255;g30ee09d5218_0_10"/>
          <p:cNvSpPr txBox="1"/>
          <p:nvPr>
            <p:ph type="ctrTitle"/>
          </p:nvPr>
        </p:nvSpPr>
        <p:spPr>
          <a:xfrm>
            <a:off x="673721" y="811700"/>
            <a:ext cx="7479300" cy="972300"/>
          </a:xfrm>
          <a:prstGeom prst="rect">
            <a:avLst/>
          </a:prstGeom>
          <a:noFill/>
          <a:ln>
            <a:noFill/>
          </a:ln>
        </p:spPr>
        <p:txBody>
          <a:bodyPr anchorCtr="0" anchor="ctr" bIns="0" lIns="0" spcFirstLastPara="1" rIns="90000" wrap="square" tIns="0">
            <a:normAutofit/>
          </a:bodyPr>
          <a:lstStyle/>
          <a:p>
            <a:pPr indent="0" lvl="0" marL="0" marR="0" rtl="0" algn="l">
              <a:lnSpc>
                <a:spcPct val="88000"/>
              </a:lnSpc>
              <a:spcBef>
                <a:spcPts val="0"/>
              </a:spcBef>
              <a:spcAft>
                <a:spcPts val="0"/>
              </a:spcAft>
              <a:buClr>
                <a:schemeClr val="lt1"/>
              </a:buClr>
              <a:buSzPts val="4000"/>
              <a:buFont typeface="Arial"/>
              <a:buNone/>
            </a:pPr>
            <a:r>
              <a:rPr lang="en-US" sz="3200">
                <a:solidFill>
                  <a:schemeClr val="lt1"/>
                </a:solidFill>
                <a:latin typeface="Barlow"/>
                <a:ea typeface="Barlow"/>
                <a:cs typeface="Barlow"/>
                <a:sym typeface="Barlow"/>
              </a:rPr>
              <a:t>2. Demo Day Event Proposal</a:t>
            </a:r>
            <a:endParaRPr sz="3200">
              <a:solidFill>
                <a:schemeClr val="lt1"/>
              </a:solidFill>
              <a:latin typeface="Barlow"/>
              <a:ea typeface="Barlow"/>
              <a:cs typeface="Barlow"/>
              <a:sym typeface="Barlow"/>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259" name="Shape 259"/>
        <p:cNvGrpSpPr/>
        <p:nvPr/>
      </p:nvGrpSpPr>
      <p:grpSpPr>
        <a:xfrm>
          <a:off x="0" y="0"/>
          <a:ext cx="0" cy="0"/>
          <a:chOff x="0" y="0"/>
          <a:chExt cx="0" cy="0"/>
        </a:xfrm>
      </p:grpSpPr>
      <p:pic>
        <p:nvPicPr>
          <p:cNvPr descr="PPT背景-4" id="260" name="Google Shape;260;g30ee09d5218_0_18"/>
          <p:cNvPicPr preferRelativeResize="0"/>
          <p:nvPr/>
        </p:nvPicPr>
        <p:blipFill rotWithShape="1">
          <a:blip r:embed="rId4">
            <a:alphaModFix/>
          </a:blip>
          <a:srcRect b="0" l="0" r="0" t="0"/>
          <a:stretch/>
        </p:blipFill>
        <p:spPr>
          <a:xfrm>
            <a:off x="0" y="0"/>
            <a:ext cx="12192000" cy="6858001"/>
          </a:xfrm>
          <a:prstGeom prst="rect">
            <a:avLst/>
          </a:prstGeom>
          <a:noFill/>
          <a:ln>
            <a:noFill/>
          </a:ln>
        </p:spPr>
      </p:pic>
      <p:sp>
        <p:nvSpPr>
          <p:cNvPr id="261" name="Google Shape;261;g30ee09d5218_0_18"/>
          <p:cNvSpPr/>
          <p:nvPr/>
        </p:nvSpPr>
        <p:spPr>
          <a:xfrm>
            <a:off x="0" y="0"/>
            <a:ext cx="12191400" cy="6852300"/>
          </a:xfrm>
          <a:prstGeom prst="rect">
            <a:avLst/>
          </a:prstGeom>
          <a:solidFill>
            <a:schemeClr val="dk1">
              <a:alpha val="63530"/>
            </a:schemeClr>
          </a:solidFill>
          <a:ln>
            <a:noFill/>
          </a:ln>
        </p:spPr>
        <p:txBody>
          <a:bodyPr anchorCtr="0" anchor="ctr" bIns="25400" lIns="25400" spcFirstLastPara="1" rIns="25400" wrap="square" tIns="25400">
            <a:noAutofit/>
          </a:bodyPr>
          <a:lstStyle/>
          <a:p>
            <a:pPr indent="0" lvl="0" marL="0" marR="0" rtl="0" algn="ctr">
              <a:lnSpc>
                <a:spcPct val="100000"/>
              </a:lnSpc>
              <a:spcBef>
                <a:spcPts val="0"/>
              </a:spcBef>
              <a:spcAft>
                <a:spcPts val="0"/>
              </a:spcAft>
              <a:buClr>
                <a:schemeClr val="dk1"/>
              </a:buClr>
              <a:buSzPts val="1600"/>
              <a:buFont typeface="Arial"/>
              <a:buNone/>
            </a:pPr>
            <a:r>
              <a:t/>
            </a:r>
            <a:endParaRPr b="0" i="0" sz="1600" u="none" cap="none" strike="noStrike">
              <a:solidFill>
                <a:srgbClr val="000000"/>
              </a:solidFill>
              <a:latin typeface="Arial"/>
              <a:ea typeface="Arial"/>
              <a:cs typeface="Arial"/>
              <a:sym typeface="Arial"/>
            </a:endParaRPr>
          </a:p>
        </p:txBody>
      </p:sp>
      <p:pic>
        <p:nvPicPr>
          <p:cNvPr descr="HOLLYLAND竖版组合LOGO-白" id="262" name="Google Shape;262;g30ee09d5218_0_18"/>
          <p:cNvPicPr preferRelativeResize="0"/>
          <p:nvPr/>
        </p:nvPicPr>
        <p:blipFill rotWithShape="1">
          <a:blip r:embed="rId5">
            <a:alphaModFix/>
          </a:blip>
          <a:srcRect b="0" l="0" r="0" t="0"/>
          <a:stretch/>
        </p:blipFill>
        <p:spPr>
          <a:xfrm>
            <a:off x="10644505" y="415290"/>
            <a:ext cx="1095375" cy="853441"/>
          </a:xfrm>
          <a:prstGeom prst="rect">
            <a:avLst/>
          </a:prstGeom>
          <a:noFill/>
          <a:ln>
            <a:noFill/>
          </a:ln>
        </p:spPr>
      </p:pic>
      <p:pic>
        <p:nvPicPr>
          <p:cNvPr id="263" name="Google Shape;263;g30ee09d5218_0_18"/>
          <p:cNvPicPr preferRelativeResize="0"/>
          <p:nvPr/>
        </p:nvPicPr>
        <p:blipFill rotWithShape="1">
          <a:blip r:embed="rId6">
            <a:alphaModFix/>
          </a:blip>
          <a:srcRect b="12365" l="0" r="0" t="0"/>
          <a:stretch/>
        </p:blipFill>
        <p:spPr>
          <a:xfrm>
            <a:off x="474050" y="4128149"/>
            <a:ext cx="3061500" cy="2012400"/>
          </a:xfrm>
          <a:prstGeom prst="rect">
            <a:avLst/>
          </a:prstGeom>
          <a:noFill/>
          <a:ln>
            <a:noFill/>
          </a:ln>
        </p:spPr>
      </p:pic>
      <p:pic>
        <p:nvPicPr>
          <p:cNvPr id="264" name="Google Shape;264;g30ee09d5218_0_18"/>
          <p:cNvPicPr preferRelativeResize="0"/>
          <p:nvPr/>
        </p:nvPicPr>
        <p:blipFill rotWithShape="1">
          <a:blip r:embed="rId7">
            <a:alphaModFix/>
          </a:blip>
          <a:srcRect b="0" l="0" r="0" t="0"/>
          <a:stretch/>
        </p:blipFill>
        <p:spPr>
          <a:xfrm>
            <a:off x="3757600" y="2225800"/>
            <a:ext cx="3061200" cy="1722000"/>
          </a:xfrm>
          <a:prstGeom prst="rect">
            <a:avLst/>
          </a:prstGeom>
          <a:noFill/>
          <a:ln>
            <a:noFill/>
          </a:ln>
        </p:spPr>
      </p:pic>
      <p:pic>
        <p:nvPicPr>
          <p:cNvPr id="265" name="Google Shape;265;g30ee09d5218_0_18"/>
          <p:cNvPicPr preferRelativeResize="0"/>
          <p:nvPr/>
        </p:nvPicPr>
        <p:blipFill rotWithShape="1">
          <a:blip r:embed="rId8">
            <a:alphaModFix/>
          </a:blip>
          <a:srcRect b="0" l="0" r="0" t="0"/>
          <a:stretch/>
        </p:blipFill>
        <p:spPr>
          <a:xfrm>
            <a:off x="474050" y="2225788"/>
            <a:ext cx="3061500" cy="1722000"/>
          </a:xfrm>
          <a:prstGeom prst="rect">
            <a:avLst/>
          </a:prstGeom>
          <a:noFill/>
          <a:ln>
            <a:noFill/>
          </a:ln>
        </p:spPr>
      </p:pic>
      <p:pic>
        <p:nvPicPr>
          <p:cNvPr id="266" name="Google Shape;266;g30ee09d5218_0_18"/>
          <p:cNvPicPr preferRelativeResize="0"/>
          <p:nvPr/>
        </p:nvPicPr>
        <p:blipFill>
          <a:blip r:embed="rId9">
            <a:alphaModFix/>
          </a:blip>
          <a:stretch>
            <a:fillRect/>
          </a:stretch>
        </p:blipFill>
        <p:spPr>
          <a:xfrm>
            <a:off x="7040851" y="2540987"/>
            <a:ext cx="2298600" cy="2983200"/>
          </a:xfrm>
          <a:prstGeom prst="rect">
            <a:avLst/>
          </a:prstGeom>
          <a:noFill/>
          <a:ln>
            <a:noFill/>
          </a:ln>
        </p:spPr>
      </p:pic>
      <p:pic>
        <p:nvPicPr>
          <p:cNvPr id="267" name="Google Shape;267;g30ee09d5218_0_18"/>
          <p:cNvPicPr preferRelativeResize="0"/>
          <p:nvPr/>
        </p:nvPicPr>
        <p:blipFill>
          <a:blip r:embed="rId10">
            <a:alphaModFix/>
          </a:blip>
          <a:stretch>
            <a:fillRect/>
          </a:stretch>
        </p:blipFill>
        <p:spPr>
          <a:xfrm>
            <a:off x="9561488" y="2540820"/>
            <a:ext cx="2298600" cy="2983500"/>
          </a:xfrm>
          <a:prstGeom prst="rect">
            <a:avLst/>
          </a:prstGeom>
          <a:noFill/>
          <a:ln>
            <a:noFill/>
          </a:ln>
        </p:spPr>
      </p:pic>
      <p:sp>
        <p:nvSpPr>
          <p:cNvPr id="268" name="Google Shape;268;g30ee09d5218_0_18"/>
          <p:cNvSpPr txBox="1"/>
          <p:nvPr>
            <p:ph type="ctrTitle"/>
          </p:nvPr>
        </p:nvSpPr>
        <p:spPr>
          <a:xfrm>
            <a:off x="673721" y="887900"/>
            <a:ext cx="7479300" cy="972300"/>
          </a:xfrm>
          <a:prstGeom prst="rect">
            <a:avLst/>
          </a:prstGeom>
          <a:noFill/>
          <a:ln>
            <a:noFill/>
          </a:ln>
        </p:spPr>
        <p:txBody>
          <a:bodyPr anchorCtr="0" anchor="ctr" bIns="0" lIns="0" spcFirstLastPara="1" rIns="90000" wrap="square" tIns="0">
            <a:normAutofit/>
          </a:bodyPr>
          <a:lstStyle/>
          <a:p>
            <a:pPr indent="0" lvl="0" marL="0" marR="0" rtl="0" algn="l">
              <a:lnSpc>
                <a:spcPct val="88000"/>
              </a:lnSpc>
              <a:spcBef>
                <a:spcPts val="0"/>
              </a:spcBef>
              <a:spcAft>
                <a:spcPts val="0"/>
              </a:spcAft>
              <a:buClr>
                <a:schemeClr val="lt1"/>
              </a:buClr>
              <a:buSzPts val="4000"/>
              <a:buFont typeface="Arial"/>
              <a:buNone/>
            </a:pPr>
            <a:r>
              <a:rPr lang="en-US" sz="3200">
                <a:solidFill>
                  <a:schemeClr val="lt1"/>
                </a:solidFill>
                <a:latin typeface="Barlow"/>
                <a:ea typeface="Barlow"/>
                <a:cs typeface="Barlow"/>
                <a:sym typeface="Barlow"/>
              </a:rPr>
              <a:t>2. Demo Day Event Proposal</a:t>
            </a:r>
            <a:endParaRPr sz="3200">
              <a:solidFill>
                <a:schemeClr val="lt1"/>
              </a:solidFill>
              <a:latin typeface="Barlow"/>
              <a:ea typeface="Barlow"/>
              <a:cs typeface="Barlow"/>
              <a:sym typeface="Barlow"/>
            </a:endParaRPr>
          </a:p>
        </p:txBody>
      </p:sp>
      <p:pic>
        <p:nvPicPr>
          <p:cNvPr id="269" name="Google Shape;269;g30ee09d5218_0_18"/>
          <p:cNvPicPr preferRelativeResize="0"/>
          <p:nvPr/>
        </p:nvPicPr>
        <p:blipFill rotWithShape="1">
          <a:blip r:embed="rId11">
            <a:alphaModFix/>
          </a:blip>
          <a:srcRect b="18561" l="0" r="14777" t="6744"/>
          <a:stretch/>
        </p:blipFill>
        <p:spPr>
          <a:xfrm>
            <a:off x="3757600" y="4128150"/>
            <a:ext cx="3061200" cy="2012400"/>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3" name="Shape 273"/>
        <p:cNvGrpSpPr/>
        <p:nvPr/>
      </p:nvGrpSpPr>
      <p:grpSpPr>
        <a:xfrm>
          <a:off x="0" y="0"/>
          <a:ext cx="0" cy="0"/>
          <a:chOff x="0" y="0"/>
          <a:chExt cx="0" cy="0"/>
        </a:xfrm>
      </p:grpSpPr>
      <p:sp>
        <p:nvSpPr>
          <p:cNvPr id="274" name="Google Shape;274;p18"/>
          <p:cNvSpPr/>
          <p:nvPr/>
        </p:nvSpPr>
        <p:spPr>
          <a:xfrm>
            <a:off x="0" y="0"/>
            <a:ext cx="12191400" cy="6852300"/>
          </a:xfrm>
          <a:prstGeom prst="rect">
            <a:avLst/>
          </a:prstGeom>
          <a:solidFill>
            <a:schemeClr val="lt1">
              <a:alpha val="36470"/>
            </a:schemeClr>
          </a:solidFill>
          <a:ln>
            <a:noFill/>
          </a:ln>
        </p:spPr>
        <p:txBody>
          <a:bodyPr anchorCtr="0" anchor="ctr" bIns="25400" lIns="25400" spcFirstLastPara="1" rIns="25400" wrap="square" tIns="25400">
            <a:noAutofit/>
          </a:bodyPr>
          <a:lstStyle/>
          <a:p>
            <a:pPr indent="0" lvl="0" marL="0" marR="0" rtl="0" algn="ctr">
              <a:lnSpc>
                <a:spcPct val="100000"/>
              </a:lnSpc>
              <a:spcBef>
                <a:spcPts val="0"/>
              </a:spcBef>
              <a:spcAft>
                <a:spcPts val="0"/>
              </a:spcAft>
              <a:buClr>
                <a:schemeClr val="lt1"/>
              </a:buClr>
              <a:buSzPts val="1600"/>
              <a:buFont typeface="Helvetica Neue"/>
              <a:buNone/>
            </a:pPr>
            <a:r>
              <a:t/>
            </a:r>
            <a:endParaRPr b="0" i="0" sz="1600" u="none" cap="none" strike="noStrike">
              <a:solidFill>
                <a:srgbClr val="000000"/>
              </a:solidFill>
              <a:latin typeface="Arial"/>
              <a:ea typeface="Arial"/>
              <a:cs typeface="Arial"/>
              <a:sym typeface="Arial"/>
            </a:endParaRPr>
          </a:p>
        </p:txBody>
      </p:sp>
      <p:pic>
        <p:nvPicPr>
          <p:cNvPr descr="PPT背景-4" id="275" name="Google Shape;275;p18"/>
          <p:cNvPicPr preferRelativeResize="0"/>
          <p:nvPr/>
        </p:nvPicPr>
        <p:blipFill rotWithShape="1">
          <a:blip r:embed="rId3">
            <a:alphaModFix/>
          </a:blip>
          <a:srcRect b="0" l="0" r="0" t="0"/>
          <a:stretch/>
        </p:blipFill>
        <p:spPr>
          <a:xfrm>
            <a:off x="0" y="0"/>
            <a:ext cx="12192000" cy="6858001"/>
          </a:xfrm>
          <a:prstGeom prst="rect">
            <a:avLst/>
          </a:prstGeom>
          <a:noFill/>
          <a:ln>
            <a:noFill/>
          </a:ln>
        </p:spPr>
      </p:pic>
      <p:cxnSp>
        <p:nvCxnSpPr>
          <p:cNvPr id="276" name="Google Shape;276;p18"/>
          <p:cNvCxnSpPr/>
          <p:nvPr/>
        </p:nvCxnSpPr>
        <p:spPr>
          <a:xfrm rot="10800000">
            <a:off x="5816095" y="3123782"/>
            <a:ext cx="600" cy="635100"/>
          </a:xfrm>
          <a:prstGeom prst="straightConnector1">
            <a:avLst/>
          </a:prstGeom>
          <a:noFill/>
          <a:ln cap="flat" cmpd="sng" w="63500">
            <a:solidFill>
              <a:srgbClr val="FFFFFF"/>
            </a:solidFill>
            <a:prstDash val="solid"/>
            <a:miter lim="400000"/>
            <a:headEnd len="sm" w="sm" type="none"/>
            <a:tailEnd len="sm" w="sm" type="none"/>
          </a:ln>
        </p:spPr>
      </p:cxnSp>
      <p:pic>
        <p:nvPicPr>
          <p:cNvPr descr="HOLLYLAND文字LOGO-白" id="277" name="Google Shape;277;p18"/>
          <p:cNvPicPr preferRelativeResize="0"/>
          <p:nvPr/>
        </p:nvPicPr>
        <p:blipFill rotWithShape="1">
          <a:blip r:embed="rId4">
            <a:alphaModFix/>
          </a:blip>
          <a:srcRect b="0" l="0" r="0" t="0"/>
          <a:stretch/>
        </p:blipFill>
        <p:spPr>
          <a:xfrm>
            <a:off x="2031460" y="3214688"/>
            <a:ext cx="3426458" cy="422910"/>
          </a:xfrm>
          <a:prstGeom prst="rect">
            <a:avLst/>
          </a:prstGeom>
          <a:noFill/>
          <a:ln>
            <a:noFill/>
          </a:ln>
        </p:spPr>
      </p:pic>
      <p:sp>
        <p:nvSpPr>
          <p:cNvPr id="278" name="Google Shape;278;p18"/>
          <p:cNvSpPr txBox="1"/>
          <p:nvPr/>
        </p:nvSpPr>
        <p:spPr>
          <a:xfrm>
            <a:off x="5984803" y="3067038"/>
            <a:ext cx="5460300" cy="718200"/>
          </a:xfrm>
          <a:prstGeom prst="rect">
            <a:avLst/>
          </a:prstGeom>
          <a:noFill/>
          <a:ln>
            <a:noFill/>
          </a:ln>
        </p:spPr>
        <p:txBody>
          <a:bodyPr anchorCtr="0" anchor="ctr" bIns="50800" lIns="50800" spcFirstLastPara="1" rIns="50800" wrap="square" tIns="50800">
            <a:noAutofit/>
          </a:bodyPr>
          <a:lstStyle/>
          <a:p>
            <a:pPr indent="0" lvl="0" marL="0" marR="0" rtl="0" algn="l">
              <a:lnSpc>
                <a:spcPct val="100000"/>
              </a:lnSpc>
              <a:spcBef>
                <a:spcPts val="0"/>
              </a:spcBef>
              <a:spcAft>
                <a:spcPts val="0"/>
              </a:spcAft>
              <a:buClr>
                <a:srgbClr val="FFFFFF"/>
              </a:buClr>
              <a:buSzPts val="4000"/>
              <a:buFont typeface="Arial"/>
              <a:buNone/>
            </a:pPr>
            <a:r>
              <a:rPr i="0" lang="en-US" sz="3800" u="none" cap="none" strike="noStrike">
                <a:solidFill>
                  <a:srgbClr val="FFFFFF"/>
                </a:solidFill>
                <a:latin typeface="Barlow Black"/>
                <a:ea typeface="Barlow Black"/>
                <a:cs typeface="Barlow Black"/>
                <a:sym typeface="Barlow Black"/>
              </a:rPr>
              <a:t>MADE TO INSPIRE</a:t>
            </a:r>
            <a:endParaRPr i="0" sz="3800" u="none" cap="none" strike="noStrike">
              <a:solidFill>
                <a:srgbClr val="FFFFFF"/>
              </a:solidFill>
              <a:latin typeface="Barlow Black"/>
              <a:ea typeface="Barlow Black"/>
              <a:cs typeface="Barlow Black"/>
              <a:sym typeface="Barlow Black"/>
            </a:endParaRPr>
          </a:p>
        </p:txBody>
      </p:sp>
      <p:sp>
        <p:nvSpPr>
          <p:cNvPr id="279" name="Google Shape;279;p18"/>
          <p:cNvSpPr txBox="1"/>
          <p:nvPr/>
        </p:nvSpPr>
        <p:spPr>
          <a:xfrm>
            <a:off x="2031450" y="5536150"/>
            <a:ext cx="8048400" cy="10305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US" sz="2000">
                <a:solidFill>
                  <a:schemeClr val="lt1"/>
                </a:solidFill>
                <a:latin typeface="Barlow"/>
                <a:ea typeface="Barlow"/>
                <a:cs typeface="Barlow"/>
                <a:sym typeface="Barlow"/>
              </a:rPr>
              <a:t>Please sign up for the training via the following link: </a:t>
            </a:r>
            <a:r>
              <a:rPr lang="en-US" sz="2000" u="sng">
                <a:solidFill>
                  <a:srgbClr val="FF0000"/>
                </a:solidFill>
                <a:latin typeface="Barlow"/>
                <a:ea typeface="Barlow"/>
                <a:cs typeface="Barlow"/>
                <a:sym typeface="Barlow"/>
                <a:hlinkClick r:id="rId5">
                  <a:extLst>
                    <a:ext uri="{A12FA001-AC4F-418D-AE19-62706E023703}">
                      <ahyp:hlinkClr val="tx"/>
                    </a:ext>
                  </a:extLst>
                </a:hlinkClick>
              </a:rPr>
              <a:t>https://forms.gle/QMRJ5s44GxsZGoBS8</a:t>
            </a:r>
            <a:r>
              <a:rPr lang="en-US" sz="2000">
                <a:solidFill>
                  <a:srgbClr val="FF0000"/>
                </a:solidFill>
                <a:latin typeface="Barlow"/>
                <a:ea typeface="Barlow"/>
                <a:cs typeface="Barlow"/>
                <a:sym typeface="Barlow"/>
              </a:rPr>
              <a:t> </a:t>
            </a:r>
            <a:endParaRPr sz="2000">
              <a:solidFill>
                <a:srgbClr val="FF0000"/>
              </a:solidFill>
              <a:latin typeface="Barlow"/>
              <a:ea typeface="Barlow"/>
              <a:cs typeface="Barlow"/>
              <a:sym typeface="Barlow"/>
            </a:endParaRPr>
          </a:p>
        </p:txBody>
      </p:sp>
    </p:spTree>
  </p:cSld>
  <p:clrMapOvr>
    <a:masterClrMapping/>
  </p:clrMapOvr>
</p:sld>
</file>

<file path=ppt/theme/theme1.xml><?xml version="1.0" encoding="utf-8"?>
<a:theme xmlns:a="http://schemas.openxmlformats.org/drawingml/2006/main" xmlns:r="http://schemas.openxmlformats.org/officeDocument/2006/relationships" name="Office 主题">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20_BasicBlack">
  <a:themeElements>
    <a:clrScheme name="20_BasicBlack">
      <a:dk1>
        <a:srgbClr val="000000"/>
      </a:dk1>
      <a:lt1>
        <a:srgbClr val="FFFFFF"/>
      </a:lt1>
      <a:dk2>
        <a:srgbClr val="434343"/>
      </a:dk2>
      <a:lt2>
        <a:srgbClr val="A9A9A9"/>
      </a:lt2>
      <a:accent1>
        <a:srgbClr val="0076BA"/>
      </a:accent1>
      <a:accent2>
        <a:srgbClr val="05A89D"/>
      </a:accent2>
      <a:accent3>
        <a:srgbClr val="1DB100"/>
      </a:accent3>
      <a:accent4>
        <a:srgbClr val="F9B900"/>
      </a:accent4>
      <a:accent5>
        <a:srgbClr val="EE220D"/>
      </a:accent5>
      <a:accent6>
        <a:srgbClr val="CB297B"/>
      </a:accent6>
      <a:hlink>
        <a:srgbClr val="0000FF"/>
      </a:hlink>
      <a:folHlink>
        <a:srgbClr val="FF00FF"/>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2019-06-19T02:08:00Z</dcterms:creat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2052-11.1.0.14036</vt:lpwstr>
  </property>
  <property fmtid="{D5CDD505-2E9C-101B-9397-08002B2CF9AE}" pid="3" name="ICV">
    <vt:lpwstr>51492DA12EBE4F5395D407B8003F6D63</vt:lpwstr>
  </property>
</Properties>
</file>